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7" r:id="rId9"/>
    <p:sldId id="268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54756A-5853-4344-B55D-2A5D50C09405}" v="43" dt="2025-03-19T18:20:35.0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3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Phan" userId="0e9c15ca-291a-41f3-b96d-e2f8964ca327" providerId="ADAL" clId="{A58BF289-F7FC-4FC5-A356-14E2A97737EF}"/>
    <pc:docChg chg="undo custSel addSld modSld">
      <pc:chgData name="John Phan" userId="0e9c15ca-291a-41f3-b96d-e2f8964ca327" providerId="ADAL" clId="{A58BF289-F7FC-4FC5-A356-14E2A97737EF}" dt="2025-02-05T14:42:09.571" v="402" actId="692"/>
      <pc:docMkLst>
        <pc:docMk/>
      </pc:docMkLst>
      <pc:sldChg chg="modSp mod">
        <pc:chgData name="John Phan" userId="0e9c15ca-291a-41f3-b96d-e2f8964ca327" providerId="ADAL" clId="{A58BF289-F7FC-4FC5-A356-14E2A97737EF}" dt="2025-02-04T18:31:49.879" v="381" actId="20577"/>
        <pc:sldMkLst>
          <pc:docMk/>
          <pc:sldMk cId="3091626147" sldId="257"/>
        </pc:sldMkLst>
        <pc:spChg chg="mod">
          <ac:chgData name="John Phan" userId="0e9c15ca-291a-41f3-b96d-e2f8964ca327" providerId="ADAL" clId="{A58BF289-F7FC-4FC5-A356-14E2A97737EF}" dt="2025-02-04T17:19:31.580" v="125" actId="20577"/>
          <ac:spMkLst>
            <pc:docMk/>
            <pc:sldMk cId="3091626147" sldId="257"/>
            <ac:spMk id="16" creationId="{5F33353B-155A-B676-D245-178A4A759ACE}"/>
          </ac:spMkLst>
        </pc:spChg>
        <pc:spChg chg="mod">
          <ac:chgData name="John Phan" userId="0e9c15ca-291a-41f3-b96d-e2f8964ca327" providerId="ADAL" clId="{A58BF289-F7FC-4FC5-A356-14E2A97737EF}" dt="2025-02-04T18:31:49.879" v="381" actId="20577"/>
          <ac:spMkLst>
            <pc:docMk/>
            <pc:sldMk cId="3091626147" sldId="257"/>
            <ac:spMk id="17" creationId="{145B28F2-C9DB-90BB-1652-4DAE52C5A94B}"/>
          </ac:spMkLst>
        </pc:spChg>
      </pc:sldChg>
      <pc:sldChg chg="modSp mod">
        <pc:chgData name="John Phan" userId="0e9c15ca-291a-41f3-b96d-e2f8964ca327" providerId="ADAL" clId="{A58BF289-F7FC-4FC5-A356-14E2A97737EF}" dt="2025-02-04T18:30:32.353" v="266" actId="20577"/>
        <pc:sldMkLst>
          <pc:docMk/>
          <pc:sldMk cId="1659719808" sldId="258"/>
        </pc:sldMkLst>
        <pc:spChg chg="mod">
          <ac:chgData name="John Phan" userId="0e9c15ca-291a-41f3-b96d-e2f8964ca327" providerId="ADAL" clId="{A58BF289-F7FC-4FC5-A356-14E2A97737EF}" dt="2025-02-04T18:30:32.353" v="266" actId="20577"/>
          <ac:spMkLst>
            <pc:docMk/>
            <pc:sldMk cId="1659719808" sldId="258"/>
            <ac:spMk id="5" creationId="{08DBCD83-8BFE-0B1E-8255-BEF0661A6B95}"/>
          </ac:spMkLst>
        </pc:spChg>
      </pc:sldChg>
      <pc:sldChg chg="addSp delSp modSp mod">
        <pc:chgData name="John Phan" userId="0e9c15ca-291a-41f3-b96d-e2f8964ca327" providerId="ADAL" clId="{A58BF289-F7FC-4FC5-A356-14E2A97737EF}" dt="2025-02-05T14:42:09.571" v="402" actId="692"/>
        <pc:sldMkLst>
          <pc:docMk/>
          <pc:sldMk cId="2120517545" sldId="259"/>
        </pc:sldMkLst>
        <pc:spChg chg="mod">
          <ac:chgData name="John Phan" userId="0e9c15ca-291a-41f3-b96d-e2f8964ca327" providerId="ADAL" clId="{A58BF289-F7FC-4FC5-A356-14E2A97737EF}" dt="2025-02-04T17:18:44.476" v="87" actId="20577"/>
          <ac:spMkLst>
            <pc:docMk/>
            <pc:sldMk cId="2120517545" sldId="259"/>
            <ac:spMk id="4" creationId="{E9728837-DF61-C280-DD9F-788D52978419}"/>
          </ac:spMkLst>
        </pc:spChg>
      </pc:sldChg>
      <pc:sldChg chg="addSp delSp modSp new mod modClrScheme chgLayout">
        <pc:chgData name="John Phan" userId="0e9c15ca-291a-41f3-b96d-e2f8964ca327" providerId="ADAL" clId="{A58BF289-F7FC-4FC5-A356-14E2A97737EF}" dt="2025-02-04T18:43:08.349" v="394" actId="692"/>
        <pc:sldMkLst>
          <pc:docMk/>
          <pc:sldMk cId="116180770" sldId="260"/>
        </pc:sldMkLst>
        <pc:spChg chg="mod">
          <ac:chgData name="John Phan" userId="0e9c15ca-291a-41f3-b96d-e2f8964ca327" providerId="ADAL" clId="{A58BF289-F7FC-4FC5-A356-14E2A97737EF}" dt="2025-02-04T17:22:28.022" v="144" actId="20577"/>
          <ac:spMkLst>
            <pc:docMk/>
            <pc:sldMk cId="116180770" sldId="260"/>
            <ac:spMk id="3" creationId="{F2F780C6-E593-A386-A896-4FE05F5162E5}"/>
          </ac:spMkLst>
        </pc:spChg>
        <pc:spChg chg="add mod">
          <ac:chgData name="John Phan" userId="0e9c15ca-291a-41f3-b96d-e2f8964ca327" providerId="ADAL" clId="{A58BF289-F7FC-4FC5-A356-14E2A97737EF}" dt="2025-02-04T17:23:50.547" v="230" actId="20577"/>
          <ac:spMkLst>
            <pc:docMk/>
            <pc:sldMk cId="116180770" sldId="260"/>
            <ac:spMk id="9" creationId="{0FA826DC-404E-B326-DD5C-56CFFF4B707A}"/>
          </ac:spMkLst>
        </pc:spChg>
      </pc:sldChg>
      <pc:sldChg chg="addSp delSp modSp new mod modClrScheme chgLayout">
        <pc:chgData name="John Phan" userId="0e9c15ca-291a-41f3-b96d-e2f8964ca327" providerId="ADAL" clId="{A58BF289-F7FC-4FC5-A356-14E2A97737EF}" dt="2025-02-04T19:38:14.953" v="396" actId="692"/>
        <pc:sldMkLst>
          <pc:docMk/>
          <pc:sldMk cId="2706959827" sldId="261"/>
        </pc:sldMkLst>
      </pc:sldChg>
      <pc:sldChg chg="addSp delSp modSp new mod modClrScheme chgLayout">
        <pc:chgData name="John Phan" userId="0e9c15ca-291a-41f3-b96d-e2f8964ca327" providerId="ADAL" clId="{A58BF289-F7FC-4FC5-A356-14E2A97737EF}" dt="2025-02-04T18:30:58.053" v="309" actId="20577"/>
        <pc:sldMkLst>
          <pc:docMk/>
          <pc:sldMk cId="1554556832" sldId="262"/>
        </pc:sldMkLst>
        <pc:spChg chg="add mod ord">
          <ac:chgData name="John Phan" userId="0e9c15ca-291a-41f3-b96d-e2f8964ca327" providerId="ADAL" clId="{A58BF289-F7FC-4FC5-A356-14E2A97737EF}" dt="2025-02-04T18:30:58.053" v="309" actId="20577"/>
          <ac:spMkLst>
            <pc:docMk/>
            <pc:sldMk cId="1554556832" sldId="262"/>
            <ac:spMk id="4" creationId="{7B31FB89-4ED8-E91F-B9D8-AE2A4843D907}"/>
          </ac:spMkLst>
        </pc:spChg>
        <pc:spChg chg="add mod ord">
          <ac:chgData name="John Phan" userId="0e9c15ca-291a-41f3-b96d-e2f8964ca327" providerId="ADAL" clId="{A58BF289-F7FC-4FC5-A356-14E2A97737EF}" dt="2025-02-04T18:30:45.756" v="268" actId="700"/>
          <ac:spMkLst>
            <pc:docMk/>
            <pc:sldMk cId="1554556832" sldId="262"/>
            <ac:spMk id="5" creationId="{1E96063B-96AD-FA3C-0599-2D170934AF83}"/>
          </ac:spMkLst>
        </pc:spChg>
      </pc:sldChg>
      <pc:sldChg chg="addSp delSp modSp new mod modClrScheme chgLayout">
        <pc:chgData name="John Phan" userId="0e9c15ca-291a-41f3-b96d-e2f8964ca327" providerId="ADAL" clId="{A58BF289-F7FC-4FC5-A356-14E2A97737EF}" dt="2025-02-04T19:38:38.838" v="398" actId="692"/>
        <pc:sldMkLst>
          <pc:docMk/>
          <pc:sldMk cId="583005446" sldId="263"/>
        </pc:sldMkLst>
        <pc:spChg chg="add mod ord">
          <ac:chgData name="John Phan" userId="0e9c15ca-291a-41f3-b96d-e2f8964ca327" providerId="ADAL" clId="{A58BF289-F7FC-4FC5-A356-14E2A97737EF}" dt="2025-02-04T18:31:31.422" v="360" actId="20577"/>
          <ac:spMkLst>
            <pc:docMk/>
            <pc:sldMk cId="583005446" sldId="263"/>
            <ac:spMk id="4" creationId="{F35533A4-5D69-B9E8-5786-B83DB1C574FB}"/>
          </ac:spMkLst>
        </pc:spChg>
      </pc:sldChg>
      <pc:sldChg chg="addSp delSp modSp new mod">
        <pc:chgData name="John Phan" userId="0e9c15ca-291a-41f3-b96d-e2f8964ca327" providerId="ADAL" clId="{A58BF289-F7FC-4FC5-A356-14E2A97737EF}" dt="2025-02-04T19:38:28.634" v="397" actId="692"/>
        <pc:sldMkLst>
          <pc:docMk/>
          <pc:sldMk cId="342428204" sldId="264"/>
        </pc:sldMkLst>
        <pc:spChg chg="mod">
          <ac:chgData name="John Phan" userId="0e9c15ca-291a-41f3-b96d-e2f8964ca327" providerId="ADAL" clId="{A58BF289-F7FC-4FC5-A356-14E2A97737EF}" dt="2025-02-04T18:39:49.988" v="393" actId="20577"/>
          <ac:spMkLst>
            <pc:docMk/>
            <pc:sldMk cId="342428204" sldId="264"/>
            <ac:spMk id="3" creationId="{DDA8BD63-60C9-03D6-FE08-208269CFDE72}"/>
          </ac:spMkLst>
        </pc:spChg>
      </pc:sldChg>
    </pc:docChg>
  </pc:docChgLst>
  <pc:docChgLst>
    <pc:chgData name="John Phan" userId="0e9c15ca-291a-41f3-b96d-e2f8964ca327" providerId="ADAL" clId="{6454756A-5853-4344-B55D-2A5D50C09405}"/>
    <pc:docChg chg="undo custSel addSld delSld modSld">
      <pc:chgData name="John Phan" userId="0e9c15ca-291a-41f3-b96d-e2f8964ca327" providerId="ADAL" clId="{6454756A-5853-4344-B55D-2A5D50C09405}" dt="2025-03-20T17:49:13.190" v="1237" actId="113"/>
      <pc:docMkLst>
        <pc:docMk/>
      </pc:docMkLst>
      <pc:sldChg chg="modSp mod">
        <pc:chgData name="John Phan" userId="0e9c15ca-291a-41f3-b96d-e2f8964ca327" providerId="ADAL" clId="{6454756A-5853-4344-B55D-2A5D50C09405}" dt="2025-03-19T17:42:18.075" v="757" actId="13926"/>
        <pc:sldMkLst>
          <pc:docMk/>
          <pc:sldMk cId="2888687313" sldId="256"/>
        </pc:sldMkLst>
        <pc:spChg chg="mod">
          <ac:chgData name="John Phan" userId="0e9c15ca-291a-41f3-b96d-e2f8964ca327" providerId="ADAL" clId="{6454756A-5853-4344-B55D-2A5D50C09405}" dt="2025-03-19T17:42:18.075" v="757" actId="13926"/>
          <ac:spMkLst>
            <pc:docMk/>
            <pc:sldMk cId="2888687313" sldId="256"/>
            <ac:spMk id="8" creationId="{0E36B95B-0D91-9635-E115-94AAEE92A197}"/>
          </ac:spMkLst>
        </pc:spChg>
      </pc:sldChg>
      <pc:sldChg chg="modSp mod">
        <pc:chgData name="John Phan" userId="0e9c15ca-291a-41f3-b96d-e2f8964ca327" providerId="ADAL" clId="{6454756A-5853-4344-B55D-2A5D50C09405}" dt="2025-03-20T17:49:13.190" v="1237" actId="113"/>
        <pc:sldMkLst>
          <pc:docMk/>
          <pc:sldMk cId="3091626147" sldId="257"/>
        </pc:sldMkLst>
        <pc:spChg chg="mod">
          <ac:chgData name="John Phan" userId="0e9c15ca-291a-41f3-b96d-e2f8964ca327" providerId="ADAL" clId="{6454756A-5853-4344-B55D-2A5D50C09405}" dt="2025-03-19T17:56:32.462" v="1025" actId="13926"/>
          <ac:spMkLst>
            <pc:docMk/>
            <pc:sldMk cId="3091626147" sldId="257"/>
            <ac:spMk id="4" creationId="{CF095820-BB62-EE9A-71AD-EE11FDBDDAE2}"/>
          </ac:spMkLst>
        </pc:spChg>
        <pc:spChg chg="mod">
          <ac:chgData name="John Phan" userId="0e9c15ca-291a-41f3-b96d-e2f8964ca327" providerId="ADAL" clId="{6454756A-5853-4344-B55D-2A5D50C09405}" dt="2025-03-20T17:49:03.008" v="1235" actId="113"/>
          <ac:spMkLst>
            <pc:docMk/>
            <pc:sldMk cId="3091626147" sldId="257"/>
            <ac:spMk id="16" creationId="{5F33353B-155A-B676-D245-178A4A759ACE}"/>
          </ac:spMkLst>
        </pc:spChg>
        <pc:spChg chg="mod">
          <ac:chgData name="John Phan" userId="0e9c15ca-291a-41f3-b96d-e2f8964ca327" providerId="ADAL" clId="{6454756A-5853-4344-B55D-2A5D50C09405}" dt="2025-03-20T17:49:13.190" v="1237" actId="113"/>
          <ac:spMkLst>
            <pc:docMk/>
            <pc:sldMk cId="3091626147" sldId="257"/>
            <ac:spMk id="17" creationId="{145B28F2-C9DB-90BB-1652-4DAE52C5A94B}"/>
          </ac:spMkLst>
        </pc:spChg>
      </pc:sldChg>
      <pc:sldChg chg="modSp mod">
        <pc:chgData name="John Phan" userId="0e9c15ca-291a-41f3-b96d-e2f8964ca327" providerId="ADAL" clId="{6454756A-5853-4344-B55D-2A5D50C09405}" dt="2025-03-19T17:56:49.696" v="1035" actId="20577"/>
        <pc:sldMkLst>
          <pc:docMk/>
          <pc:sldMk cId="1659719808" sldId="258"/>
        </pc:sldMkLst>
        <pc:spChg chg="mod">
          <ac:chgData name="John Phan" userId="0e9c15ca-291a-41f3-b96d-e2f8964ca327" providerId="ADAL" clId="{6454756A-5853-4344-B55D-2A5D50C09405}" dt="2025-03-19T17:56:49.696" v="1035" actId="20577"/>
          <ac:spMkLst>
            <pc:docMk/>
            <pc:sldMk cId="1659719808" sldId="258"/>
            <ac:spMk id="5" creationId="{08DBCD83-8BFE-0B1E-8255-BEF0661A6B95}"/>
          </ac:spMkLst>
        </pc:spChg>
      </pc:sldChg>
      <pc:sldChg chg="addSp delSp modSp mod modClrScheme chgLayout">
        <pc:chgData name="John Phan" userId="0e9c15ca-291a-41f3-b96d-e2f8964ca327" providerId="ADAL" clId="{6454756A-5853-4344-B55D-2A5D50C09405}" dt="2025-03-19T18:06:00.596" v="1078"/>
        <pc:sldMkLst>
          <pc:docMk/>
          <pc:sldMk cId="2120517545" sldId="259"/>
        </pc:sldMkLst>
        <pc:spChg chg="add del mod ord">
          <ac:chgData name="John Phan" userId="0e9c15ca-291a-41f3-b96d-e2f8964ca327" providerId="ADAL" clId="{6454756A-5853-4344-B55D-2A5D50C09405}" dt="2025-03-19T17:57:15.321" v="1050" actId="700"/>
          <ac:spMkLst>
            <pc:docMk/>
            <pc:sldMk cId="2120517545" sldId="259"/>
            <ac:spMk id="3" creationId="{438817B6-F547-E206-6015-6928C9E952BA}"/>
          </ac:spMkLst>
        </pc:spChg>
        <pc:spChg chg="mod ord">
          <ac:chgData name="John Phan" userId="0e9c15ca-291a-41f3-b96d-e2f8964ca327" providerId="ADAL" clId="{6454756A-5853-4344-B55D-2A5D50C09405}" dt="2025-03-19T17:57:15.321" v="1050" actId="700"/>
          <ac:spMkLst>
            <pc:docMk/>
            <pc:sldMk cId="2120517545" sldId="259"/>
            <ac:spMk id="4" creationId="{E9728837-DF61-C280-DD9F-788D52978419}"/>
          </ac:spMkLst>
        </pc:spChg>
        <pc:spChg chg="add del mod ord">
          <ac:chgData name="John Phan" userId="0e9c15ca-291a-41f3-b96d-e2f8964ca327" providerId="ADAL" clId="{6454756A-5853-4344-B55D-2A5D50C09405}" dt="2025-03-19T17:57:26.220" v="1052"/>
          <ac:spMkLst>
            <pc:docMk/>
            <pc:sldMk cId="2120517545" sldId="259"/>
            <ac:spMk id="6" creationId="{D8AC0F7D-241D-155D-4F80-E207D90FB21E}"/>
          </ac:spMkLst>
        </pc:spChg>
        <pc:spChg chg="add del mod ord">
          <ac:chgData name="John Phan" userId="0e9c15ca-291a-41f3-b96d-e2f8964ca327" providerId="ADAL" clId="{6454756A-5853-4344-B55D-2A5D50C09405}" dt="2025-03-19T17:57:33.617" v="1054"/>
          <ac:spMkLst>
            <pc:docMk/>
            <pc:sldMk cId="2120517545" sldId="259"/>
            <ac:spMk id="7" creationId="{A9B8B500-5510-1DB1-1C9F-344BE8561BBE}"/>
          </ac:spMkLst>
        </pc:spChg>
        <pc:spChg chg="add del mod">
          <ac:chgData name="John Phan" userId="0e9c15ca-291a-41f3-b96d-e2f8964ca327" providerId="ADAL" clId="{6454756A-5853-4344-B55D-2A5D50C09405}" dt="2025-03-19T17:58:04.256" v="1057"/>
          <ac:spMkLst>
            <pc:docMk/>
            <pc:sldMk cId="2120517545" sldId="259"/>
            <ac:spMk id="11" creationId="{AC97C173-FBDA-937F-29F9-EEE7752F56DA}"/>
          </ac:spMkLst>
        </pc:spChg>
        <pc:spChg chg="add del mod">
          <ac:chgData name="John Phan" userId="0e9c15ca-291a-41f3-b96d-e2f8964ca327" providerId="ADAL" clId="{6454756A-5853-4344-B55D-2A5D50C09405}" dt="2025-03-19T18:05:55.071" v="1076"/>
          <ac:spMkLst>
            <pc:docMk/>
            <pc:sldMk cId="2120517545" sldId="259"/>
            <ac:spMk id="14" creationId="{CF9D0C05-3A14-158C-63F3-7D607CBAD199}"/>
          </ac:spMkLst>
        </pc:spChg>
        <pc:spChg chg="add del mod">
          <ac:chgData name="John Phan" userId="0e9c15ca-291a-41f3-b96d-e2f8964ca327" providerId="ADAL" clId="{6454756A-5853-4344-B55D-2A5D50C09405}" dt="2025-03-19T18:06:00.596" v="1078"/>
          <ac:spMkLst>
            <pc:docMk/>
            <pc:sldMk cId="2120517545" sldId="259"/>
            <ac:spMk id="16" creationId="{1DB530F0-D429-F379-FA8B-D08E53FF6CD1}"/>
          </ac:spMkLst>
        </pc:spChg>
        <pc:graphicFrameChg chg="del">
          <ac:chgData name="John Phan" userId="0e9c15ca-291a-41f3-b96d-e2f8964ca327" providerId="ADAL" clId="{6454756A-5853-4344-B55D-2A5D50C09405}" dt="2025-03-19T17:56:56.188" v="1036" actId="478"/>
          <ac:graphicFrameMkLst>
            <pc:docMk/>
            <pc:sldMk cId="2120517545" sldId="259"/>
            <ac:graphicFrameMk id="5" creationId="{FE17C101-4009-6997-F2A2-B50BAC88AE88}"/>
          </ac:graphicFrameMkLst>
        </pc:graphicFrameChg>
        <pc:graphicFrameChg chg="add del mod">
          <ac:chgData name="John Phan" userId="0e9c15ca-291a-41f3-b96d-e2f8964ca327" providerId="ADAL" clId="{6454756A-5853-4344-B55D-2A5D50C09405}" dt="2025-03-19T17:58:02.968" v="1055" actId="478"/>
          <ac:graphicFrameMkLst>
            <pc:docMk/>
            <pc:sldMk cId="2120517545" sldId="259"/>
            <ac:graphicFrameMk id="8" creationId="{03C8F621-46C9-4715-8038-4F7A55FEE274}"/>
          </ac:graphicFrameMkLst>
        </pc:graphicFrameChg>
        <pc:graphicFrameChg chg="add del mod">
          <ac:chgData name="John Phan" userId="0e9c15ca-291a-41f3-b96d-e2f8964ca327" providerId="ADAL" clId="{6454756A-5853-4344-B55D-2A5D50C09405}" dt="2025-03-19T18:05:49.975" v="1074" actId="478"/>
          <ac:graphicFrameMkLst>
            <pc:docMk/>
            <pc:sldMk cId="2120517545" sldId="259"/>
            <ac:graphicFrameMk id="9" creationId="{F669729F-9979-4255-86A0-A63B15E42C87}"/>
          </ac:graphicFrameMkLst>
        </pc:graphicFrameChg>
        <pc:graphicFrameChg chg="add del mod">
          <ac:chgData name="John Phan" userId="0e9c15ca-291a-41f3-b96d-e2f8964ca327" providerId="ADAL" clId="{6454756A-5853-4344-B55D-2A5D50C09405}" dt="2025-03-19T18:05:48.910" v="1073" actId="478"/>
          <ac:graphicFrameMkLst>
            <pc:docMk/>
            <pc:sldMk cId="2120517545" sldId="259"/>
            <ac:graphicFrameMk id="12" creationId="{03C8F621-46C9-4715-8038-4F7A55FEE274}"/>
          </ac:graphicFrameMkLst>
        </pc:graphicFrameChg>
        <pc:graphicFrameChg chg="add mod">
          <ac:chgData name="John Phan" userId="0e9c15ca-291a-41f3-b96d-e2f8964ca327" providerId="ADAL" clId="{6454756A-5853-4344-B55D-2A5D50C09405}" dt="2025-03-19T18:05:55.071" v="1076"/>
          <ac:graphicFrameMkLst>
            <pc:docMk/>
            <pc:sldMk cId="2120517545" sldId="259"/>
            <ac:graphicFrameMk id="17" creationId="{03C8F621-46C9-4715-8038-4F7A55FEE274}"/>
          </ac:graphicFrameMkLst>
        </pc:graphicFrameChg>
        <pc:graphicFrameChg chg="add mod">
          <ac:chgData name="John Phan" userId="0e9c15ca-291a-41f3-b96d-e2f8964ca327" providerId="ADAL" clId="{6454756A-5853-4344-B55D-2A5D50C09405}" dt="2025-03-19T18:06:00.596" v="1078"/>
          <ac:graphicFrameMkLst>
            <pc:docMk/>
            <pc:sldMk cId="2120517545" sldId="259"/>
            <ac:graphicFrameMk id="18" creationId="{F669729F-9979-4255-86A0-A63B15E42C87}"/>
          </ac:graphicFrameMkLst>
        </pc:graphicFrameChg>
      </pc:sldChg>
      <pc:sldChg chg="addSp delSp modSp mod modClrScheme chgLayout">
        <pc:chgData name="John Phan" userId="0e9c15ca-291a-41f3-b96d-e2f8964ca327" providerId="ADAL" clId="{6454756A-5853-4344-B55D-2A5D50C09405}" dt="2025-03-19T18:19:36.975" v="1227"/>
        <pc:sldMkLst>
          <pc:docMk/>
          <pc:sldMk cId="116180770" sldId="260"/>
        </pc:sldMkLst>
        <pc:spChg chg="mod ord">
          <ac:chgData name="John Phan" userId="0e9c15ca-291a-41f3-b96d-e2f8964ca327" providerId="ADAL" clId="{6454756A-5853-4344-B55D-2A5D50C09405}" dt="2025-03-19T17:59:13.463" v="1063" actId="700"/>
          <ac:spMkLst>
            <pc:docMk/>
            <pc:sldMk cId="116180770" sldId="260"/>
            <ac:spMk id="3" creationId="{F2F780C6-E593-A386-A896-4FE05F5162E5}"/>
          </ac:spMkLst>
        </pc:spChg>
        <pc:spChg chg="add del mod ord">
          <ac:chgData name="John Phan" userId="0e9c15ca-291a-41f3-b96d-e2f8964ca327" providerId="ADAL" clId="{6454756A-5853-4344-B55D-2A5D50C09405}" dt="2025-03-19T17:59:13.463" v="1063" actId="700"/>
          <ac:spMkLst>
            <pc:docMk/>
            <pc:sldMk cId="116180770" sldId="260"/>
            <ac:spMk id="5" creationId="{85163B45-CF64-1478-B626-42DB308F8359}"/>
          </ac:spMkLst>
        </pc:spChg>
        <pc:spChg chg="add del mod ord">
          <ac:chgData name="John Phan" userId="0e9c15ca-291a-41f3-b96d-e2f8964ca327" providerId="ADAL" clId="{6454756A-5853-4344-B55D-2A5D50C09405}" dt="2025-03-19T17:59:10.240" v="1062" actId="700"/>
          <ac:spMkLst>
            <pc:docMk/>
            <pc:sldMk cId="116180770" sldId="260"/>
            <ac:spMk id="6" creationId="{17CCF114-273D-5AE3-2A5D-D6ED7080CE11}"/>
          </ac:spMkLst>
        </pc:spChg>
        <pc:spChg chg="add del mod ord">
          <ac:chgData name="John Phan" userId="0e9c15ca-291a-41f3-b96d-e2f8964ca327" providerId="ADAL" clId="{6454756A-5853-4344-B55D-2A5D50C09405}" dt="2025-03-19T17:59:14.244" v="1065"/>
          <ac:spMkLst>
            <pc:docMk/>
            <pc:sldMk cId="116180770" sldId="260"/>
            <ac:spMk id="7" creationId="{E87ABEAD-E430-84EA-C294-6C2556F42AC8}"/>
          </ac:spMkLst>
        </pc:spChg>
        <pc:spChg chg="add del mod ord">
          <ac:chgData name="John Phan" userId="0e9c15ca-291a-41f3-b96d-e2f8964ca327" providerId="ADAL" clId="{6454756A-5853-4344-B55D-2A5D50C09405}" dt="2025-03-19T18:03:55.984" v="1072"/>
          <ac:spMkLst>
            <pc:docMk/>
            <pc:sldMk cId="116180770" sldId="260"/>
            <ac:spMk id="8" creationId="{A88D3C3A-EEB7-46FE-E97B-E3DDAA455EB1}"/>
          </ac:spMkLst>
        </pc:spChg>
        <pc:spChg chg="mod ord">
          <ac:chgData name="John Phan" userId="0e9c15ca-291a-41f3-b96d-e2f8964ca327" providerId="ADAL" clId="{6454756A-5853-4344-B55D-2A5D50C09405}" dt="2025-03-19T17:59:13.463" v="1063" actId="700"/>
          <ac:spMkLst>
            <pc:docMk/>
            <pc:sldMk cId="116180770" sldId="260"/>
            <ac:spMk id="9" creationId="{0FA826DC-404E-B326-DD5C-56CFFF4B707A}"/>
          </ac:spMkLst>
        </pc:spChg>
        <pc:spChg chg="add del mod">
          <ac:chgData name="John Phan" userId="0e9c15ca-291a-41f3-b96d-e2f8964ca327" providerId="ADAL" clId="{6454756A-5853-4344-B55D-2A5D50C09405}" dt="2025-03-19T17:59:50.452" v="1068"/>
          <ac:spMkLst>
            <pc:docMk/>
            <pc:sldMk cId="116180770" sldId="260"/>
            <ac:spMk id="12" creationId="{1B81444E-AFB9-F373-6752-977D43DC3FDF}"/>
          </ac:spMkLst>
        </pc:spChg>
        <pc:spChg chg="add del mod">
          <ac:chgData name="John Phan" userId="0e9c15ca-291a-41f3-b96d-e2f8964ca327" providerId="ADAL" clId="{6454756A-5853-4344-B55D-2A5D50C09405}" dt="2025-03-19T18:06:18.543" v="1081"/>
          <ac:spMkLst>
            <pc:docMk/>
            <pc:sldMk cId="116180770" sldId="260"/>
            <ac:spMk id="16" creationId="{DEB82870-9358-6748-0DFA-A1CC5E20511D}"/>
          </ac:spMkLst>
        </pc:spChg>
        <pc:spChg chg="add del mod">
          <ac:chgData name="John Phan" userId="0e9c15ca-291a-41f3-b96d-e2f8964ca327" providerId="ADAL" clId="{6454756A-5853-4344-B55D-2A5D50C09405}" dt="2025-03-19T18:19:36.975" v="1227"/>
          <ac:spMkLst>
            <pc:docMk/>
            <pc:sldMk cId="116180770" sldId="260"/>
            <ac:spMk id="19" creationId="{9886446B-EB5E-C299-5D3E-39C6F933E939}"/>
          </ac:spMkLst>
        </pc:spChg>
        <pc:graphicFrameChg chg="del">
          <ac:chgData name="John Phan" userId="0e9c15ca-291a-41f3-b96d-e2f8964ca327" providerId="ADAL" clId="{6454756A-5853-4344-B55D-2A5D50C09405}" dt="2025-03-19T17:58:22.756" v="1058" actId="478"/>
          <ac:graphicFrameMkLst>
            <pc:docMk/>
            <pc:sldMk cId="116180770" sldId="260"/>
            <ac:graphicFrameMk id="4" creationId="{108DA228-429A-DFDA-B137-7EC17B392549}"/>
          </ac:graphicFrameMkLst>
        </pc:graphicFrameChg>
        <pc:graphicFrameChg chg="add del mod">
          <ac:chgData name="John Phan" userId="0e9c15ca-291a-41f3-b96d-e2f8964ca327" providerId="ADAL" clId="{6454756A-5853-4344-B55D-2A5D50C09405}" dt="2025-03-19T17:59:38.690" v="1066" actId="478"/>
          <ac:graphicFrameMkLst>
            <pc:docMk/>
            <pc:sldMk cId="116180770" sldId="260"/>
            <ac:graphicFrameMk id="10" creationId="{76FA6C4B-82DB-4EBE-B4C1-65CD0A68DE2C}"/>
          </ac:graphicFrameMkLst>
        </pc:graphicFrameChg>
        <pc:graphicFrameChg chg="add mod">
          <ac:chgData name="John Phan" userId="0e9c15ca-291a-41f3-b96d-e2f8964ca327" providerId="ADAL" clId="{6454756A-5853-4344-B55D-2A5D50C09405}" dt="2025-03-19T17:59:50.452" v="1068"/>
          <ac:graphicFrameMkLst>
            <pc:docMk/>
            <pc:sldMk cId="116180770" sldId="260"/>
            <ac:graphicFrameMk id="13" creationId="{76FA6C4B-82DB-4EBE-B4C1-65CD0A68DE2C}"/>
          </ac:graphicFrameMkLst>
        </pc:graphicFrameChg>
        <pc:graphicFrameChg chg="add del mod">
          <ac:chgData name="John Phan" userId="0e9c15ca-291a-41f3-b96d-e2f8964ca327" providerId="ADAL" clId="{6454756A-5853-4344-B55D-2A5D50C09405}" dt="2025-03-19T18:06:13.836" v="1079" actId="478"/>
          <ac:graphicFrameMkLst>
            <pc:docMk/>
            <pc:sldMk cId="116180770" sldId="260"/>
            <ac:graphicFrameMk id="14" creationId="{06B3DAF4-B3AE-4E84-8310-617E20D91F07}"/>
          </ac:graphicFrameMkLst>
        </pc:graphicFrameChg>
        <pc:graphicFrameChg chg="add del mod">
          <ac:chgData name="John Phan" userId="0e9c15ca-291a-41f3-b96d-e2f8964ca327" providerId="ADAL" clId="{6454756A-5853-4344-B55D-2A5D50C09405}" dt="2025-03-19T18:19:35.754" v="1225" actId="478"/>
          <ac:graphicFrameMkLst>
            <pc:docMk/>
            <pc:sldMk cId="116180770" sldId="260"/>
            <ac:graphicFrameMk id="17" creationId="{06B3DAF4-B3AE-4E84-8310-617E20D91F07}"/>
          </ac:graphicFrameMkLst>
        </pc:graphicFrameChg>
        <pc:graphicFrameChg chg="add mod">
          <ac:chgData name="John Phan" userId="0e9c15ca-291a-41f3-b96d-e2f8964ca327" providerId="ADAL" clId="{6454756A-5853-4344-B55D-2A5D50C09405}" dt="2025-03-19T18:19:36.975" v="1227"/>
          <ac:graphicFrameMkLst>
            <pc:docMk/>
            <pc:sldMk cId="116180770" sldId="260"/>
            <ac:graphicFrameMk id="20" creationId="{06B3DAF4-B3AE-4E84-8310-617E20D91F07}"/>
          </ac:graphicFrameMkLst>
        </pc:graphicFrameChg>
      </pc:sldChg>
      <pc:sldChg chg="del">
        <pc:chgData name="John Phan" userId="0e9c15ca-291a-41f3-b96d-e2f8964ca327" providerId="ADAL" clId="{6454756A-5853-4344-B55D-2A5D50C09405}" dt="2025-03-19T18:07:13.678" v="1082" actId="47"/>
        <pc:sldMkLst>
          <pc:docMk/>
          <pc:sldMk cId="2706959827" sldId="261"/>
        </pc:sldMkLst>
      </pc:sldChg>
      <pc:sldChg chg="modSp mod">
        <pc:chgData name="John Phan" userId="0e9c15ca-291a-41f3-b96d-e2f8964ca327" providerId="ADAL" clId="{6454756A-5853-4344-B55D-2A5D50C09405}" dt="2025-03-19T18:14:59.974" v="1213" actId="20577"/>
        <pc:sldMkLst>
          <pc:docMk/>
          <pc:sldMk cId="1554556832" sldId="262"/>
        </pc:sldMkLst>
        <pc:spChg chg="mod">
          <ac:chgData name="John Phan" userId="0e9c15ca-291a-41f3-b96d-e2f8964ca327" providerId="ADAL" clId="{6454756A-5853-4344-B55D-2A5D50C09405}" dt="2025-03-19T18:14:59.974" v="1213" actId="20577"/>
          <ac:spMkLst>
            <pc:docMk/>
            <pc:sldMk cId="1554556832" sldId="262"/>
            <ac:spMk id="4" creationId="{7B31FB89-4ED8-E91F-B9D8-AE2A4843D907}"/>
          </ac:spMkLst>
        </pc:spChg>
      </pc:sldChg>
      <pc:sldChg chg="addSp delSp modSp mod">
        <pc:chgData name="John Phan" userId="0e9c15ca-291a-41f3-b96d-e2f8964ca327" providerId="ADAL" clId="{6454756A-5853-4344-B55D-2A5D50C09405}" dt="2025-03-19T18:15:36.980" v="1220"/>
        <pc:sldMkLst>
          <pc:docMk/>
          <pc:sldMk cId="583005446" sldId="263"/>
        </pc:sldMkLst>
        <pc:spChg chg="add del mod">
          <ac:chgData name="John Phan" userId="0e9c15ca-291a-41f3-b96d-e2f8964ca327" providerId="ADAL" clId="{6454756A-5853-4344-B55D-2A5D50C09405}" dt="2025-03-19T18:15:36.980" v="1220"/>
          <ac:spMkLst>
            <pc:docMk/>
            <pc:sldMk cId="583005446" sldId="263"/>
            <ac:spMk id="3" creationId="{D28C3668-58AB-B84E-8392-B7D2C26B9A44}"/>
          </ac:spMkLst>
        </pc:spChg>
        <pc:spChg chg="mod">
          <ac:chgData name="John Phan" userId="0e9c15ca-291a-41f3-b96d-e2f8964ca327" providerId="ADAL" clId="{6454756A-5853-4344-B55D-2A5D50C09405}" dt="2025-03-19T18:15:04.439" v="1214" actId="20577"/>
          <ac:spMkLst>
            <pc:docMk/>
            <pc:sldMk cId="583005446" sldId="263"/>
            <ac:spMk id="4" creationId="{F35533A4-5D69-B9E8-5786-B83DB1C574FB}"/>
          </ac:spMkLst>
        </pc:spChg>
        <pc:graphicFrameChg chg="add mod">
          <ac:chgData name="John Phan" userId="0e9c15ca-291a-41f3-b96d-e2f8964ca327" providerId="ADAL" clId="{6454756A-5853-4344-B55D-2A5D50C09405}" dt="2025-03-19T18:15:21.335" v="1218"/>
          <ac:graphicFrameMkLst>
            <pc:docMk/>
            <pc:sldMk cId="583005446" sldId="263"/>
            <ac:graphicFrameMk id="5" creationId="{FE49A3B0-BB5D-4E05-9FA9-7FED3C459168}"/>
          </ac:graphicFrameMkLst>
        </pc:graphicFrameChg>
        <pc:graphicFrameChg chg="del">
          <ac:chgData name="John Phan" userId="0e9c15ca-291a-41f3-b96d-e2f8964ca327" providerId="ADAL" clId="{6454756A-5853-4344-B55D-2A5D50C09405}" dt="2025-03-19T18:15:06.327" v="1215" actId="478"/>
          <ac:graphicFrameMkLst>
            <pc:docMk/>
            <pc:sldMk cId="583005446" sldId="263"/>
            <ac:graphicFrameMk id="6" creationId="{270C7EC5-4963-D0D4-9A9B-923DD1280A00}"/>
          </ac:graphicFrameMkLst>
        </pc:graphicFrameChg>
        <pc:graphicFrameChg chg="add mod">
          <ac:chgData name="John Phan" userId="0e9c15ca-291a-41f3-b96d-e2f8964ca327" providerId="ADAL" clId="{6454756A-5853-4344-B55D-2A5D50C09405}" dt="2025-03-19T18:15:36.980" v="1220"/>
          <ac:graphicFrameMkLst>
            <pc:docMk/>
            <pc:sldMk cId="583005446" sldId="263"/>
            <ac:graphicFrameMk id="7" creationId="{FE49A3B0-BB5D-4E05-9FA9-7FED3C459168}"/>
          </ac:graphicFrameMkLst>
        </pc:graphicFrameChg>
      </pc:sldChg>
      <pc:sldChg chg="addSp delSp modSp mod">
        <pc:chgData name="John Phan" userId="0e9c15ca-291a-41f3-b96d-e2f8964ca327" providerId="ADAL" clId="{6454756A-5853-4344-B55D-2A5D50C09405}" dt="2025-03-19T18:16:04.540" v="1224"/>
        <pc:sldMkLst>
          <pc:docMk/>
          <pc:sldMk cId="342428204" sldId="264"/>
        </pc:sldMkLst>
        <pc:spChg chg="mod">
          <ac:chgData name="John Phan" userId="0e9c15ca-291a-41f3-b96d-e2f8964ca327" providerId="ADAL" clId="{6454756A-5853-4344-B55D-2A5D50C09405}" dt="2025-03-19T18:15:43.213" v="1221" actId="20577"/>
          <ac:spMkLst>
            <pc:docMk/>
            <pc:sldMk cId="342428204" sldId="264"/>
            <ac:spMk id="3" creationId="{DDA8BD63-60C9-03D6-FE08-208269CFDE72}"/>
          </ac:spMkLst>
        </pc:spChg>
        <pc:spChg chg="add del mod">
          <ac:chgData name="John Phan" userId="0e9c15ca-291a-41f3-b96d-e2f8964ca327" providerId="ADAL" clId="{6454756A-5853-4344-B55D-2A5D50C09405}" dt="2025-03-19T18:16:04.540" v="1224"/>
          <ac:spMkLst>
            <pc:docMk/>
            <pc:sldMk cId="342428204" sldId="264"/>
            <ac:spMk id="5" creationId="{18309E26-4BFC-2B63-06CC-16AAA4D56DAF}"/>
          </ac:spMkLst>
        </pc:spChg>
        <pc:graphicFrameChg chg="del">
          <ac:chgData name="John Phan" userId="0e9c15ca-291a-41f3-b96d-e2f8964ca327" providerId="ADAL" clId="{6454756A-5853-4344-B55D-2A5D50C09405}" dt="2025-03-19T18:15:48.869" v="1222" actId="478"/>
          <ac:graphicFrameMkLst>
            <pc:docMk/>
            <pc:sldMk cId="342428204" sldId="264"/>
            <ac:graphicFrameMk id="4" creationId="{6C649F36-1CA5-49E4-AAFB-2EECD1CC6C36}"/>
          </ac:graphicFrameMkLst>
        </pc:graphicFrameChg>
        <pc:graphicFrameChg chg="add mod">
          <ac:chgData name="John Phan" userId="0e9c15ca-291a-41f3-b96d-e2f8964ca327" providerId="ADAL" clId="{6454756A-5853-4344-B55D-2A5D50C09405}" dt="2025-03-19T18:16:04.540" v="1224"/>
          <ac:graphicFrameMkLst>
            <pc:docMk/>
            <pc:sldMk cId="342428204" sldId="264"/>
            <ac:graphicFrameMk id="6" creationId="{DD8300C3-0A37-4FED-A301-3362CB4C0A80}"/>
          </ac:graphicFrameMkLst>
        </pc:graphicFrameChg>
      </pc:sldChg>
      <pc:sldChg chg="del">
        <pc:chgData name="John Phan" userId="0e9c15ca-291a-41f3-b96d-e2f8964ca327" providerId="ADAL" clId="{6454756A-5853-4344-B55D-2A5D50C09405}" dt="2025-03-19T17:42:38.211" v="760" actId="47"/>
        <pc:sldMkLst>
          <pc:docMk/>
          <pc:sldMk cId="1228933374" sldId="265"/>
        </pc:sldMkLst>
      </pc:sldChg>
      <pc:sldChg chg="addSp delSp modSp add mod">
        <pc:chgData name="John Phan" userId="0e9c15ca-291a-41f3-b96d-e2f8964ca327" providerId="ADAL" clId="{6454756A-5853-4344-B55D-2A5D50C09405}" dt="2025-03-19T18:08:47.153" v="1105"/>
        <pc:sldMkLst>
          <pc:docMk/>
          <pc:sldMk cId="1393863148" sldId="265"/>
        </pc:sldMkLst>
        <pc:spChg chg="add del mod">
          <ac:chgData name="John Phan" userId="0e9c15ca-291a-41f3-b96d-e2f8964ca327" providerId="ADAL" clId="{6454756A-5853-4344-B55D-2A5D50C09405}" dt="2025-03-19T18:07:38.865" v="1096"/>
          <ac:spMkLst>
            <pc:docMk/>
            <pc:sldMk cId="1393863148" sldId="265"/>
            <ac:spMk id="3" creationId="{7B21C4FA-FEFC-2D8D-8A31-2B4DA06FEC32}"/>
          </ac:spMkLst>
        </pc:spChg>
        <pc:spChg chg="mod">
          <ac:chgData name="John Phan" userId="0e9c15ca-291a-41f3-b96d-e2f8964ca327" providerId="ADAL" clId="{6454756A-5853-4344-B55D-2A5D50C09405}" dt="2025-03-19T18:07:26.711" v="1092" actId="20577"/>
          <ac:spMkLst>
            <pc:docMk/>
            <pc:sldMk cId="1393863148" sldId="265"/>
            <ac:spMk id="4" creationId="{8BC5940A-9F59-3DE2-B856-20BC727E46DB}"/>
          </ac:spMkLst>
        </pc:spChg>
        <pc:spChg chg="add del mod">
          <ac:chgData name="John Phan" userId="0e9c15ca-291a-41f3-b96d-e2f8964ca327" providerId="ADAL" clId="{6454756A-5853-4344-B55D-2A5D50C09405}" dt="2025-03-19T18:07:46.067" v="1098"/>
          <ac:spMkLst>
            <pc:docMk/>
            <pc:sldMk cId="1393863148" sldId="265"/>
            <ac:spMk id="6" creationId="{F1C85BDE-3E20-2368-1E6A-06E64D96F263}"/>
          </ac:spMkLst>
        </pc:spChg>
        <pc:spChg chg="add del mod">
          <ac:chgData name="John Phan" userId="0e9c15ca-291a-41f3-b96d-e2f8964ca327" providerId="ADAL" clId="{6454756A-5853-4344-B55D-2A5D50C09405}" dt="2025-03-19T18:08:27.950" v="1102"/>
          <ac:spMkLst>
            <pc:docMk/>
            <pc:sldMk cId="1393863148" sldId="265"/>
            <ac:spMk id="10" creationId="{AF0B07A9-F9B5-968D-56F1-0A8A8E667BB7}"/>
          </ac:spMkLst>
        </pc:spChg>
        <pc:spChg chg="add del mod">
          <ac:chgData name="John Phan" userId="0e9c15ca-291a-41f3-b96d-e2f8964ca327" providerId="ADAL" clId="{6454756A-5853-4344-B55D-2A5D50C09405}" dt="2025-03-19T18:08:47.153" v="1105"/>
          <ac:spMkLst>
            <pc:docMk/>
            <pc:sldMk cId="1393863148" sldId="265"/>
            <ac:spMk id="13" creationId="{6B21DA67-A0E8-06A4-D445-157298BA4135}"/>
          </ac:spMkLst>
        </pc:spChg>
        <pc:graphicFrameChg chg="add del mod">
          <ac:chgData name="John Phan" userId="0e9c15ca-291a-41f3-b96d-e2f8964ca327" providerId="ADAL" clId="{6454756A-5853-4344-B55D-2A5D50C09405}" dt="2025-03-19T18:08:26.792" v="1100" actId="478"/>
          <ac:graphicFrameMkLst>
            <pc:docMk/>
            <pc:sldMk cId="1393863148" sldId="265"/>
            <ac:graphicFrameMk id="7" creationId="{4C63D281-8E84-4B45-BCE1-A3D36E3DD607}"/>
          </ac:graphicFrameMkLst>
        </pc:graphicFrameChg>
        <pc:graphicFrameChg chg="add del mod">
          <ac:chgData name="John Phan" userId="0e9c15ca-291a-41f3-b96d-e2f8964ca327" providerId="ADAL" clId="{6454756A-5853-4344-B55D-2A5D50C09405}" dt="2025-03-19T18:08:33.261" v="1103" actId="478"/>
          <ac:graphicFrameMkLst>
            <pc:docMk/>
            <pc:sldMk cId="1393863148" sldId="265"/>
            <ac:graphicFrameMk id="8" creationId="{FE9E81B8-E239-4EE2-BCF7-54D3A26FE35F}"/>
          </ac:graphicFrameMkLst>
        </pc:graphicFrameChg>
        <pc:graphicFrameChg chg="add mod">
          <ac:chgData name="John Phan" userId="0e9c15ca-291a-41f3-b96d-e2f8964ca327" providerId="ADAL" clId="{6454756A-5853-4344-B55D-2A5D50C09405}" dt="2025-03-19T18:08:27.950" v="1102"/>
          <ac:graphicFrameMkLst>
            <pc:docMk/>
            <pc:sldMk cId="1393863148" sldId="265"/>
            <ac:graphicFrameMk id="11" creationId="{4C63D281-8E84-4B45-BCE1-A3D36E3DD607}"/>
          </ac:graphicFrameMkLst>
        </pc:graphicFrameChg>
        <pc:graphicFrameChg chg="add mod">
          <ac:chgData name="John Phan" userId="0e9c15ca-291a-41f3-b96d-e2f8964ca327" providerId="ADAL" clId="{6454756A-5853-4344-B55D-2A5D50C09405}" dt="2025-03-19T18:08:47.153" v="1105"/>
          <ac:graphicFrameMkLst>
            <pc:docMk/>
            <pc:sldMk cId="1393863148" sldId="265"/>
            <ac:graphicFrameMk id="14" creationId="{FE9E81B8-E239-4EE2-BCF7-54D3A26FE35F}"/>
          </ac:graphicFrameMkLst>
        </pc:graphicFrameChg>
        <pc:graphicFrameChg chg="del">
          <ac:chgData name="John Phan" userId="0e9c15ca-291a-41f3-b96d-e2f8964ca327" providerId="ADAL" clId="{6454756A-5853-4344-B55D-2A5D50C09405}" dt="2025-03-19T18:07:30.596" v="1093" actId="478"/>
          <ac:graphicFrameMkLst>
            <pc:docMk/>
            <pc:sldMk cId="1393863148" sldId="265"/>
            <ac:graphicFrameMk id="17" creationId="{7041F24F-A6BA-837E-2E11-8B29728B169B}"/>
          </ac:graphicFrameMkLst>
        </pc:graphicFrameChg>
        <pc:graphicFrameChg chg="del">
          <ac:chgData name="John Phan" userId="0e9c15ca-291a-41f3-b96d-e2f8964ca327" providerId="ADAL" clId="{6454756A-5853-4344-B55D-2A5D50C09405}" dt="2025-03-19T18:07:32.775" v="1094" actId="478"/>
          <ac:graphicFrameMkLst>
            <pc:docMk/>
            <pc:sldMk cId="1393863148" sldId="265"/>
            <ac:graphicFrameMk id="18" creationId="{6898D89D-D68E-910F-9DA6-BABB92CF2223}"/>
          </ac:graphicFrameMkLst>
        </pc:graphicFrameChg>
      </pc:sldChg>
      <pc:sldChg chg="addSp delSp modSp add mod">
        <pc:chgData name="John Phan" userId="0e9c15ca-291a-41f3-b96d-e2f8964ca327" providerId="ADAL" clId="{6454756A-5853-4344-B55D-2A5D50C09405}" dt="2025-03-19T18:20:04.511" v="1230"/>
        <pc:sldMkLst>
          <pc:docMk/>
          <pc:sldMk cId="3841150710" sldId="266"/>
        </pc:sldMkLst>
        <pc:spChg chg="mod">
          <ac:chgData name="John Phan" userId="0e9c15ca-291a-41f3-b96d-e2f8964ca327" providerId="ADAL" clId="{6454756A-5853-4344-B55D-2A5D50C09405}" dt="2025-03-19T18:09:09.985" v="1116" actId="20577"/>
          <ac:spMkLst>
            <pc:docMk/>
            <pc:sldMk cId="3841150710" sldId="266"/>
            <ac:spMk id="3" creationId="{A543669D-358D-14A7-E24A-E1D8A5BC6FCC}"/>
          </ac:spMkLst>
        </pc:spChg>
        <pc:spChg chg="add del mod">
          <ac:chgData name="John Phan" userId="0e9c15ca-291a-41f3-b96d-e2f8964ca327" providerId="ADAL" clId="{6454756A-5853-4344-B55D-2A5D50C09405}" dt="2025-03-19T18:09:32.696" v="1129"/>
          <ac:spMkLst>
            <pc:docMk/>
            <pc:sldMk cId="3841150710" sldId="266"/>
            <ac:spMk id="4" creationId="{A9F2432C-0DA7-2123-B6FA-99AC78A3B208}"/>
          </ac:spMkLst>
        </pc:spChg>
        <pc:spChg chg="add del mod">
          <ac:chgData name="John Phan" userId="0e9c15ca-291a-41f3-b96d-e2f8964ca327" providerId="ADAL" clId="{6454756A-5853-4344-B55D-2A5D50C09405}" dt="2025-03-19T18:10:36.010" v="1134"/>
          <ac:spMkLst>
            <pc:docMk/>
            <pc:sldMk cId="3841150710" sldId="266"/>
            <ac:spMk id="6" creationId="{8C1232B8-FC55-EA84-52E2-724EA5D7457F}"/>
          </ac:spMkLst>
        </pc:spChg>
        <pc:spChg chg="mod">
          <ac:chgData name="John Phan" userId="0e9c15ca-291a-41f3-b96d-e2f8964ca327" providerId="ADAL" clId="{6454756A-5853-4344-B55D-2A5D50C09405}" dt="2025-03-19T18:09:15.317" v="1125" actId="20577"/>
          <ac:spMkLst>
            <pc:docMk/>
            <pc:sldMk cId="3841150710" sldId="266"/>
            <ac:spMk id="9" creationId="{B8CD6D8E-D7EC-5E9F-745A-5CD99BBF7886}"/>
          </ac:spMkLst>
        </pc:spChg>
        <pc:spChg chg="add del mod">
          <ac:chgData name="John Phan" userId="0e9c15ca-291a-41f3-b96d-e2f8964ca327" providerId="ADAL" clId="{6454756A-5853-4344-B55D-2A5D50C09405}" dt="2025-03-19T18:10:21.607" v="1132"/>
          <ac:spMkLst>
            <pc:docMk/>
            <pc:sldMk cId="3841150710" sldId="266"/>
            <ac:spMk id="10" creationId="{3D2BC5EE-8EC4-5CAD-9E95-6BAE288F3FB8}"/>
          </ac:spMkLst>
        </pc:spChg>
        <pc:spChg chg="add del mod">
          <ac:chgData name="John Phan" userId="0e9c15ca-291a-41f3-b96d-e2f8964ca327" providerId="ADAL" clId="{6454756A-5853-4344-B55D-2A5D50C09405}" dt="2025-03-19T18:20:04.511" v="1230"/>
          <ac:spMkLst>
            <pc:docMk/>
            <pc:sldMk cId="3841150710" sldId="266"/>
            <ac:spMk id="15" creationId="{983733DE-D9A8-9131-FB67-5BF7C90F2979}"/>
          </ac:spMkLst>
        </pc:spChg>
        <pc:graphicFrameChg chg="add del mod">
          <ac:chgData name="John Phan" userId="0e9c15ca-291a-41f3-b96d-e2f8964ca327" providerId="ADAL" clId="{6454756A-5853-4344-B55D-2A5D50C09405}" dt="2025-03-19T18:10:20.012" v="1130" actId="478"/>
          <ac:graphicFrameMkLst>
            <pc:docMk/>
            <pc:sldMk cId="3841150710" sldId="266"/>
            <ac:graphicFrameMk id="7" creationId="{9AE70A34-AAD8-4CD9-9E9A-79229719BC5E}"/>
          </ac:graphicFrameMkLst>
        </pc:graphicFrameChg>
        <pc:graphicFrameChg chg="add mod">
          <ac:chgData name="John Phan" userId="0e9c15ca-291a-41f3-b96d-e2f8964ca327" providerId="ADAL" clId="{6454756A-5853-4344-B55D-2A5D50C09405}" dt="2025-03-19T18:10:21.607" v="1132"/>
          <ac:graphicFrameMkLst>
            <pc:docMk/>
            <pc:sldMk cId="3841150710" sldId="266"/>
            <ac:graphicFrameMk id="11" creationId="{9AE70A34-AAD8-4CD9-9E9A-79229719BC5E}"/>
          </ac:graphicFrameMkLst>
        </pc:graphicFrameChg>
        <pc:graphicFrameChg chg="add del mod">
          <ac:chgData name="John Phan" userId="0e9c15ca-291a-41f3-b96d-e2f8964ca327" providerId="ADAL" clId="{6454756A-5853-4344-B55D-2A5D50C09405}" dt="2025-03-19T18:19:55.856" v="1228" actId="478"/>
          <ac:graphicFrameMkLst>
            <pc:docMk/>
            <pc:sldMk cId="3841150710" sldId="266"/>
            <ac:graphicFrameMk id="12" creationId="{C1A758C6-4D75-4AC9-BB29-9F28D1E70345}"/>
          </ac:graphicFrameMkLst>
        </pc:graphicFrameChg>
        <pc:graphicFrameChg chg="del">
          <ac:chgData name="John Phan" userId="0e9c15ca-291a-41f3-b96d-e2f8964ca327" providerId="ADAL" clId="{6454756A-5853-4344-B55D-2A5D50C09405}" dt="2025-03-19T18:09:17.885" v="1126" actId="478"/>
          <ac:graphicFrameMkLst>
            <pc:docMk/>
            <pc:sldMk cId="3841150710" sldId="266"/>
            <ac:graphicFrameMk id="13" creationId="{26E29B8F-DC24-97D7-5D43-EF99F7D86DDB}"/>
          </ac:graphicFrameMkLst>
        </pc:graphicFrameChg>
        <pc:graphicFrameChg chg="add mod">
          <ac:chgData name="John Phan" userId="0e9c15ca-291a-41f3-b96d-e2f8964ca327" providerId="ADAL" clId="{6454756A-5853-4344-B55D-2A5D50C09405}" dt="2025-03-19T18:20:04.511" v="1230"/>
          <ac:graphicFrameMkLst>
            <pc:docMk/>
            <pc:sldMk cId="3841150710" sldId="266"/>
            <ac:graphicFrameMk id="16" creationId="{9AE70A34-AAD8-4CD9-9E9A-79229719BC5E}"/>
          </ac:graphicFrameMkLst>
        </pc:graphicFrameChg>
        <pc:graphicFrameChg chg="del">
          <ac:chgData name="John Phan" userId="0e9c15ca-291a-41f3-b96d-e2f8964ca327" providerId="ADAL" clId="{6454756A-5853-4344-B55D-2A5D50C09405}" dt="2025-03-19T18:09:19.132" v="1127" actId="478"/>
          <ac:graphicFrameMkLst>
            <pc:docMk/>
            <pc:sldMk cId="3841150710" sldId="266"/>
            <ac:graphicFrameMk id="17" creationId="{AFB1866B-91A6-CDC2-5BBD-5E9A84B55E6E}"/>
          </ac:graphicFrameMkLst>
        </pc:graphicFrameChg>
      </pc:sldChg>
      <pc:sldChg chg="addSp delSp modSp new mod modClrScheme chgLayout">
        <pc:chgData name="John Phan" userId="0e9c15ca-291a-41f3-b96d-e2f8964ca327" providerId="ADAL" clId="{6454756A-5853-4344-B55D-2A5D50C09405}" dt="2025-03-19T18:13:02.665" v="1206"/>
        <pc:sldMkLst>
          <pc:docMk/>
          <pc:sldMk cId="1143923274" sldId="267"/>
        </pc:sldMkLst>
        <pc:spChg chg="del mod ord">
          <ac:chgData name="John Phan" userId="0e9c15ca-291a-41f3-b96d-e2f8964ca327" providerId="ADAL" clId="{6454756A-5853-4344-B55D-2A5D50C09405}" dt="2025-03-19T18:11:55.274" v="1138" actId="700"/>
          <ac:spMkLst>
            <pc:docMk/>
            <pc:sldMk cId="1143923274" sldId="267"/>
            <ac:spMk id="2" creationId="{08987AB9-93C3-2C47-0CE3-F007669209DD}"/>
          </ac:spMkLst>
        </pc:spChg>
        <pc:spChg chg="del">
          <ac:chgData name="John Phan" userId="0e9c15ca-291a-41f3-b96d-e2f8964ca327" providerId="ADAL" clId="{6454756A-5853-4344-B55D-2A5D50C09405}" dt="2025-03-19T18:11:55.274" v="1138" actId="700"/>
          <ac:spMkLst>
            <pc:docMk/>
            <pc:sldMk cId="1143923274" sldId="267"/>
            <ac:spMk id="3" creationId="{1F83867D-E600-1E6F-CB34-D9295C7D9A73}"/>
          </ac:spMkLst>
        </pc:spChg>
        <pc:spChg chg="del mod ord">
          <ac:chgData name="John Phan" userId="0e9c15ca-291a-41f3-b96d-e2f8964ca327" providerId="ADAL" clId="{6454756A-5853-4344-B55D-2A5D50C09405}" dt="2025-03-19T18:11:55.274" v="1138" actId="700"/>
          <ac:spMkLst>
            <pc:docMk/>
            <pc:sldMk cId="1143923274" sldId="267"/>
            <ac:spMk id="4" creationId="{C9622AB0-1D7A-2432-14DA-6007B61275F8}"/>
          </ac:spMkLst>
        </pc:spChg>
        <pc:spChg chg="del">
          <ac:chgData name="John Phan" userId="0e9c15ca-291a-41f3-b96d-e2f8964ca327" providerId="ADAL" clId="{6454756A-5853-4344-B55D-2A5D50C09405}" dt="2025-03-19T18:11:55.274" v="1138" actId="700"/>
          <ac:spMkLst>
            <pc:docMk/>
            <pc:sldMk cId="1143923274" sldId="267"/>
            <ac:spMk id="5" creationId="{74C5FF03-EA38-0851-CEBC-7CE673D9ACCB}"/>
          </ac:spMkLst>
        </pc:spChg>
        <pc:spChg chg="add mod ord">
          <ac:chgData name="John Phan" userId="0e9c15ca-291a-41f3-b96d-e2f8964ca327" providerId="ADAL" clId="{6454756A-5853-4344-B55D-2A5D50C09405}" dt="2025-03-19T18:12:04.361" v="1175" actId="20577"/>
          <ac:spMkLst>
            <pc:docMk/>
            <pc:sldMk cId="1143923274" sldId="267"/>
            <ac:spMk id="6" creationId="{B6D0D911-012E-A147-30A5-AD5CEA3A62EC}"/>
          </ac:spMkLst>
        </pc:spChg>
        <pc:spChg chg="add del mod ord">
          <ac:chgData name="John Phan" userId="0e9c15ca-291a-41f3-b96d-e2f8964ca327" providerId="ADAL" clId="{6454756A-5853-4344-B55D-2A5D50C09405}" dt="2025-03-19T18:12:09.745" v="1177"/>
          <ac:spMkLst>
            <pc:docMk/>
            <pc:sldMk cId="1143923274" sldId="267"/>
            <ac:spMk id="7" creationId="{62A7D04A-4E7B-77CE-632A-50E0D2ABB844}"/>
          </ac:spMkLst>
        </pc:spChg>
        <pc:spChg chg="add del mod">
          <ac:chgData name="John Phan" userId="0e9c15ca-291a-41f3-b96d-e2f8964ca327" providerId="ADAL" clId="{6454756A-5853-4344-B55D-2A5D50C09405}" dt="2025-03-19T18:13:02.665" v="1206"/>
          <ac:spMkLst>
            <pc:docMk/>
            <pc:sldMk cId="1143923274" sldId="267"/>
            <ac:spMk id="10" creationId="{1CF32332-22F3-8B21-8FFE-26909F267A7C}"/>
          </ac:spMkLst>
        </pc:spChg>
        <pc:graphicFrameChg chg="add del mod">
          <ac:chgData name="John Phan" userId="0e9c15ca-291a-41f3-b96d-e2f8964ca327" providerId="ADAL" clId="{6454756A-5853-4344-B55D-2A5D50C09405}" dt="2025-03-19T18:12:51.108" v="1204" actId="478"/>
          <ac:graphicFrameMkLst>
            <pc:docMk/>
            <pc:sldMk cId="1143923274" sldId="267"/>
            <ac:graphicFrameMk id="8" creationId="{64C6D2D5-50C0-2369-3182-B4A8952DC307}"/>
          </ac:graphicFrameMkLst>
        </pc:graphicFrameChg>
        <pc:graphicFrameChg chg="add mod">
          <ac:chgData name="John Phan" userId="0e9c15ca-291a-41f3-b96d-e2f8964ca327" providerId="ADAL" clId="{6454756A-5853-4344-B55D-2A5D50C09405}" dt="2025-03-19T18:13:02.665" v="1206"/>
          <ac:graphicFrameMkLst>
            <pc:docMk/>
            <pc:sldMk cId="1143923274" sldId="267"/>
            <ac:graphicFrameMk id="11" creationId="{64C6D2D5-50C0-2369-3182-B4A8952DC307}"/>
          </ac:graphicFrameMkLst>
        </pc:graphicFrameChg>
      </pc:sldChg>
      <pc:sldChg chg="addSp delSp modSp new mod modClrScheme chgLayout">
        <pc:chgData name="John Phan" userId="0e9c15ca-291a-41f3-b96d-e2f8964ca327" providerId="ADAL" clId="{6454756A-5853-4344-B55D-2A5D50C09405}" dt="2025-03-19T18:13:46.426" v="1211"/>
        <pc:sldMkLst>
          <pc:docMk/>
          <pc:sldMk cId="4024409023" sldId="268"/>
        </pc:sldMkLst>
        <pc:spChg chg="del mod ord">
          <ac:chgData name="John Phan" userId="0e9c15ca-291a-41f3-b96d-e2f8964ca327" providerId="ADAL" clId="{6454756A-5853-4344-B55D-2A5D50C09405}" dt="2025-03-19T18:12:30.593" v="1201" actId="700"/>
          <ac:spMkLst>
            <pc:docMk/>
            <pc:sldMk cId="4024409023" sldId="268"/>
            <ac:spMk id="2" creationId="{60A52353-FD00-04F3-B23C-F0BCCB5C2AF0}"/>
          </ac:spMkLst>
        </pc:spChg>
        <pc:spChg chg="mod ord">
          <ac:chgData name="John Phan" userId="0e9c15ca-291a-41f3-b96d-e2f8964ca327" providerId="ADAL" clId="{6454756A-5853-4344-B55D-2A5D50C09405}" dt="2025-03-19T18:12:30.593" v="1201" actId="700"/>
          <ac:spMkLst>
            <pc:docMk/>
            <pc:sldMk cId="4024409023" sldId="268"/>
            <ac:spMk id="3" creationId="{9D788F27-F481-78D3-DAB3-A2DDEF6964F6}"/>
          </ac:spMkLst>
        </pc:spChg>
        <pc:spChg chg="add del mod ord">
          <ac:chgData name="John Phan" userId="0e9c15ca-291a-41f3-b96d-e2f8964ca327" providerId="ADAL" clId="{6454756A-5853-4344-B55D-2A5D50C09405}" dt="2025-03-19T18:12:35.604" v="1203"/>
          <ac:spMkLst>
            <pc:docMk/>
            <pc:sldMk cId="4024409023" sldId="268"/>
            <ac:spMk id="4" creationId="{038CF387-19DA-6A0F-F360-7205E96CF121}"/>
          </ac:spMkLst>
        </pc:spChg>
        <pc:spChg chg="add del mod ord">
          <ac:chgData name="John Phan" userId="0e9c15ca-291a-41f3-b96d-e2f8964ca327" providerId="ADAL" clId="{6454756A-5853-4344-B55D-2A5D50C09405}" dt="2025-03-19T18:13:46.426" v="1211"/>
          <ac:spMkLst>
            <pc:docMk/>
            <pc:sldMk cId="4024409023" sldId="268"/>
            <ac:spMk id="5" creationId="{8D0EA42D-38C0-660A-D079-8303F25E543B}"/>
          </ac:spMkLst>
        </pc:spChg>
        <pc:spChg chg="add del mod">
          <ac:chgData name="John Phan" userId="0e9c15ca-291a-41f3-b96d-e2f8964ca327" providerId="ADAL" clId="{6454756A-5853-4344-B55D-2A5D50C09405}" dt="2025-03-19T18:13:33.374" v="1209"/>
          <ac:spMkLst>
            <pc:docMk/>
            <pc:sldMk cId="4024409023" sldId="268"/>
            <ac:spMk id="8" creationId="{617B42AD-4AC8-540D-C8D7-BA3B5D8A58EB}"/>
          </ac:spMkLst>
        </pc:spChg>
        <pc:graphicFrameChg chg="add del mod">
          <ac:chgData name="John Phan" userId="0e9c15ca-291a-41f3-b96d-e2f8964ca327" providerId="ADAL" clId="{6454756A-5853-4344-B55D-2A5D50C09405}" dt="2025-03-19T18:13:32.280" v="1207" actId="478"/>
          <ac:graphicFrameMkLst>
            <pc:docMk/>
            <pc:sldMk cId="4024409023" sldId="268"/>
            <ac:graphicFrameMk id="6" creationId="{49340F6B-1605-42BB-9EA5-9113FBE7A2E6}"/>
          </ac:graphicFrameMkLst>
        </pc:graphicFrameChg>
        <pc:graphicFrameChg chg="add mod">
          <ac:chgData name="John Phan" userId="0e9c15ca-291a-41f3-b96d-e2f8964ca327" providerId="ADAL" clId="{6454756A-5853-4344-B55D-2A5D50C09405}" dt="2025-03-19T18:13:33.374" v="1209"/>
          <ac:graphicFrameMkLst>
            <pc:docMk/>
            <pc:sldMk cId="4024409023" sldId="268"/>
            <ac:graphicFrameMk id="9" creationId="{49340F6B-1605-42BB-9EA5-9113FBE7A2E6}"/>
          </ac:graphicFrameMkLst>
        </pc:graphicFrameChg>
        <pc:graphicFrameChg chg="add mod">
          <ac:chgData name="John Phan" userId="0e9c15ca-291a-41f3-b96d-e2f8964ca327" providerId="ADAL" clId="{6454756A-5853-4344-B55D-2A5D50C09405}" dt="2025-03-19T18:13:46.426" v="1211"/>
          <ac:graphicFrameMkLst>
            <pc:docMk/>
            <pc:sldMk cId="4024409023" sldId="268"/>
            <ac:graphicFrameMk id="10" creationId="{473CA98E-CB09-4514-B501-E70EF34034C4}"/>
          </ac:graphicFrameMkLst>
        </pc:graphicFrameChg>
      </pc:sldChg>
      <pc:sldChg chg="del">
        <pc:chgData name="John Phan" userId="0e9c15ca-291a-41f3-b96d-e2f8964ca327" providerId="ADAL" clId="{6454756A-5853-4344-B55D-2A5D50C09405}" dt="2025-03-19T17:42:37.023" v="759" actId="47"/>
        <pc:sldMkLst>
          <pc:docMk/>
          <pc:sldMk cId="3238718362" sldId="274"/>
        </pc:sldMkLst>
      </pc:sldChg>
      <pc:sldChg chg="del">
        <pc:chgData name="John Phan" userId="0e9c15ca-291a-41f3-b96d-e2f8964ca327" providerId="ADAL" clId="{6454756A-5853-4344-B55D-2A5D50C09405}" dt="2025-03-19T17:42:24.419" v="758" actId="2696"/>
        <pc:sldMkLst>
          <pc:docMk/>
          <pc:sldMk cId="2681275611" sldId="275"/>
        </pc:sldMkLst>
      </pc:sldChg>
      <pc:sldChg chg="add del">
        <pc:chgData name="John Phan" userId="0e9c15ca-291a-41f3-b96d-e2f8964ca327" providerId="ADAL" clId="{6454756A-5853-4344-B55D-2A5D50C09405}" dt="2025-03-19T17:53:49.057" v="1002"/>
        <pc:sldMkLst>
          <pc:docMk/>
          <pc:sldMk cId="2787394802" sldId="275"/>
        </pc:sldMkLst>
      </pc:sldChg>
    </pc:docChg>
  </pc:docChgLst>
  <pc:docChgLst>
    <pc:chgData name="John Phan" userId="0e9c15ca-291a-41f3-b96d-e2f8964ca327" providerId="ADAL" clId="{AC4A5A3D-F333-414F-9EC8-B214DCFE5E7F}"/>
    <pc:docChg chg="undo custSel addSld modSld">
      <pc:chgData name="John Phan" userId="0e9c15ca-291a-41f3-b96d-e2f8964ca327" providerId="ADAL" clId="{AC4A5A3D-F333-414F-9EC8-B214DCFE5E7F}" dt="2025-02-04T14:40:35.401" v="826" actId="20577"/>
      <pc:docMkLst>
        <pc:docMk/>
      </pc:docMkLst>
      <pc:sldChg chg="addSp delSp modSp new mod modTransition modClrScheme chgLayout">
        <pc:chgData name="John Phan" userId="0e9c15ca-291a-41f3-b96d-e2f8964ca327" providerId="ADAL" clId="{AC4A5A3D-F333-414F-9EC8-B214DCFE5E7F}" dt="2025-02-04T14:12:56.200" v="81" actId="20577"/>
        <pc:sldMkLst>
          <pc:docMk/>
          <pc:sldMk cId="2888687313" sldId="256"/>
        </pc:sldMkLst>
        <pc:spChg chg="add mod">
          <ac:chgData name="John Phan" userId="0e9c15ca-291a-41f3-b96d-e2f8964ca327" providerId="ADAL" clId="{AC4A5A3D-F333-414F-9EC8-B214DCFE5E7F}" dt="2025-02-04T14:12:47.204" v="41" actId="20577"/>
          <ac:spMkLst>
            <pc:docMk/>
            <pc:sldMk cId="2888687313" sldId="256"/>
            <ac:spMk id="8" creationId="{0E36B95B-0D91-9635-E115-94AAEE92A197}"/>
          </ac:spMkLst>
        </pc:spChg>
        <pc:spChg chg="add mod">
          <ac:chgData name="John Phan" userId="0e9c15ca-291a-41f3-b96d-e2f8964ca327" providerId="ADAL" clId="{AC4A5A3D-F333-414F-9EC8-B214DCFE5E7F}" dt="2025-02-04T14:12:56.200" v="81" actId="20577"/>
          <ac:spMkLst>
            <pc:docMk/>
            <pc:sldMk cId="2888687313" sldId="256"/>
            <ac:spMk id="10" creationId="{88E7E29C-323E-C531-4FDB-AECCCAEB54E9}"/>
          </ac:spMkLst>
        </pc:spChg>
      </pc:sldChg>
      <pc:sldChg chg="addSp delSp modSp new mod modClrScheme chgLayout">
        <pc:chgData name="John Phan" userId="0e9c15ca-291a-41f3-b96d-e2f8964ca327" providerId="ADAL" clId="{AC4A5A3D-F333-414F-9EC8-B214DCFE5E7F}" dt="2025-02-04T14:29:15.930" v="754" actId="20577"/>
        <pc:sldMkLst>
          <pc:docMk/>
          <pc:sldMk cId="3091626147" sldId="257"/>
        </pc:sldMkLst>
        <pc:spChg chg="add mod ord">
          <ac:chgData name="John Phan" userId="0e9c15ca-291a-41f3-b96d-e2f8964ca327" providerId="ADAL" clId="{AC4A5A3D-F333-414F-9EC8-B214DCFE5E7F}" dt="2025-02-04T14:14:06.864" v="112" actId="20577"/>
          <ac:spMkLst>
            <pc:docMk/>
            <pc:sldMk cId="3091626147" sldId="257"/>
            <ac:spMk id="4" creationId="{CF095820-BB62-EE9A-71AD-EE11FDBDDAE2}"/>
          </ac:spMkLst>
        </pc:spChg>
        <pc:spChg chg="add mod">
          <ac:chgData name="John Phan" userId="0e9c15ca-291a-41f3-b96d-e2f8964ca327" providerId="ADAL" clId="{AC4A5A3D-F333-414F-9EC8-B214DCFE5E7F}" dt="2025-02-04T14:29:15.930" v="754" actId="20577"/>
          <ac:spMkLst>
            <pc:docMk/>
            <pc:sldMk cId="3091626147" sldId="257"/>
            <ac:spMk id="16" creationId="{5F33353B-155A-B676-D245-178A4A759ACE}"/>
          </ac:spMkLst>
        </pc:spChg>
        <pc:spChg chg="add mod">
          <ac:chgData name="John Phan" userId="0e9c15ca-291a-41f3-b96d-e2f8964ca327" providerId="ADAL" clId="{AC4A5A3D-F333-414F-9EC8-B214DCFE5E7F}" dt="2025-02-04T14:24:50.318" v="474" actId="20577"/>
          <ac:spMkLst>
            <pc:docMk/>
            <pc:sldMk cId="3091626147" sldId="257"/>
            <ac:spMk id="17" creationId="{145B28F2-C9DB-90BB-1652-4DAE52C5A94B}"/>
          </ac:spMkLst>
        </pc:spChg>
      </pc:sldChg>
      <pc:sldChg chg="addSp delSp modSp new mod modClrScheme chgLayout">
        <pc:chgData name="John Phan" userId="0e9c15ca-291a-41f3-b96d-e2f8964ca327" providerId="ADAL" clId="{AC4A5A3D-F333-414F-9EC8-B214DCFE5E7F}" dt="2025-02-04T14:26:55.142" v="494" actId="20577"/>
        <pc:sldMkLst>
          <pc:docMk/>
          <pc:sldMk cId="1659719808" sldId="258"/>
        </pc:sldMkLst>
        <pc:spChg chg="add mod ord">
          <ac:chgData name="John Phan" userId="0e9c15ca-291a-41f3-b96d-e2f8964ca327" providerId="ADAL" clId="{AC4A5A3D-F333-414F-9EC8-B214DCFE5E7F}" dt="2025-02-04T14:26:55.142" v="494" actId="20577"/>
          <ac:spMkLst>
            <pc:docMk/>
            <pc:sldMk cId="1659719808" sldId="258"/>
            <ac:spMk id="5" creationId="{08DBCD83-8BFE-0B1E-8255-BEF0661A6B95}"/>
          </ac:spMkLst>
        </pc:spChg>
        <pc:spChg chg="add mod ord">
          <ac:chgData name="John Phan" userId="0e9c15ca-291a-41f3-b96d-e2f8964ca327" providerId="ADAL" clId="{AC4A5A3D-F333-414F-9EC8-B214DCFE5E7F}" dt="2025-02-04T14:25:26.174" v="476" actId="700"/>
          <ac:spMkLst>
            <pc:docMk/>
            <pc:sldMk cId="1659719808" sldId="258"/>
            <ac:spMk id="6" creationId="{A089CCB3-EFCA-11E9-C831-FF5FEB321517}"/>
          </ac:spMkLst>
        </pc:spChg>
      </pc:sldChg>
      <pc:sldChg chg="addSp delSp modSp new mod modClrScheme chgLayout">
        <pc:chgData name="John Phan" userId="0e9c15ca-291a-41f3-b96d-e2f8964ca327" providerId="ADAL" clId="{AC4A5A3D-F333-414F-9EC8-B214DCFE5E7F}" dt="2025-02-04T14:40:35.401" v="826" actId="20577"/>
        <pc:sldMkLst>
          <pc:docMk/>
          <pc:sldMk cId="2120517545" sldId="259"/>
        </pc:sldMkLst>
        <pc:spChg chg="add mod ord">
          <ac:chgData name="John Phan" userId="0e9c15ca-291a-41f3-b96d-e2f8964ca327" providerId="ADAL" clId="{AC4A5A3D-F333-414F-9EC8-B214DCFE5E7F}" dt="2025-02-04T14:40:35.401" v="826" actId="20577"/>
          <ac:spMkLst>
            <pc:docMk/>
            <pc:sldMk cId="2120517545" sldId="259"/>
            <ac:spMk id="4" creationId="{E9728837-DF61-C280-DD9F-788D52978419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mtsimis-my.sharepoint.com/personal/john_phan_macom_com/Documents/Documents/Parts_Test_Data_John%20P/MASW-011206/MASW-011206%20Spars%20OverTemp%20S3P%20Files%20-%20Customer%20Compiled/MASW-011206%20Spar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mtsimis-my.sharepoint.com/personal/john_phan_macom_com/Documents/Documents/Parts_Test_Data_John%20P/MASW-011206/MASW-011206%20Spars%20OverTemp%20S3P%20Files%20-%20Customer%20Compiled/MASW-011206%20Spar%20Data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mtsimis-my.sharepoint.com/personal/john_phan_macom_com/Documents/Documents/Parts_Test_Data_John%20P/MASW-011206/MASW-011206%20Spars%20OverTemp%20S3P%20Files%20-%20Customer%20Compiled/MASW-011206%20Spar%20Data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mtsimis-my.sharepoint.com/personal/john_phan_macom_com/Documents/Documents/Parts_Test_Data_John%20P/MASW-011206/MASW-011206%20Spars%20OverTemp%20S3P%20Files%20-%20Customer%20Compiled/MASW-011206%20Spar%20Data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mtsimis-my.sharepoint.com/personal/john_phan_macom_com/Documents/Documents/Parts_Test_Data_John%20P/MASW-011206/MASW-011206%20Spars%20OverTemp%20S3P%20Files%20-%20Customer%20Compiled/MASW-011206%20Spar%20Data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mtsimis-my.sharepoint.com/personal/john_phan_macom_com/Documents/Documents/Parts_Test_Data_John%20P/MASW-011206/MASW-011206%20Spars%20OverTemp%20S3P%20Files%20-%20Customer%20Compiled/MASW-011206%20Spar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mtsimis-my.sharepoint.com/personal/john_phan_macom_com/Documents/Documents/Parts_Test_Data_John%20P/MASW-011206/MASW-011206%20Spars%20OverTemp%20S3P%20Files%20-%20Customer%20Compiled/MASW-011206%20Spar%20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mtsimis-my.sharepoint.com/personal/john_phan_macom_com/Documents/Documents/Parts_Test_Data_John%20P/MASW-011206/MASW-011206%20Spars%20OverTemp%20S3P%20Files%20-%20Customer%20Compiled/MASW-011206%20Spar%20Dat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mtsimis-my.sharepoint.com/personal/john_phan_macom_com/Documents/Documents/Parts_Test_Data_John%20P/MASW-011206/MASW-011206%20Spars%20OverTemp%20S3P%20Files%20-%20Customer%20Compiled/MASW-011206%20Spar%20Dat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mtsimis-my.sharepoint.com/personal/john_phan_macom_com/Documents/Documents/Parts_Test_Data_John%20P/MASW-011206/MASW-011206%20Spars%20OverTemp%20S3P%20Files%20-%20Customer%20Compiled/MASW-011206%20Spar%20Dat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mtsimis-my.sharepoint.com/personal/john_phan_macom_com/Documents/Documents/Parts_Test_Data_John%20P/MASW-011206/MASW-011206%20Spars%20OverTemp%20S3P%20Files%20-%20Customer%20Compiled/MASW-011206%20Spar%20Dat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mtsimis-my.sharepoint.com/personal/john_phan_macom_com/Documents/Documents/Parts_Test_Data_John%20P/MASW-011206/MASW-011206%20Spars%20OverTemp%20S3P%20Files%20-%20Customer%20Compiled/MASW-011206%20Spar%20Data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mtsimis-my.sharepoint.com/personal/john_phan_macom_com/Documents/Documents/Parts_Test_Data_John%20P/MASW-011206/MASW-011206%20Spars%20OverTemp%20S3P%20Files%20-%20Customer%20Compiled/MASW-011206%20Spar%20Data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MASW-011206,</a:t>
            </a:r>
            <a:r>
              <a:rPr lang="en-US" baseline="0"/>
              <a:t> RFC to RF1 Insertion Loss, Board Loss Included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'RF1 IL RAW'!$B$1</c:f>
              <c:strCache>
                <c:ptCount val="1"/>
                <c:pt idx="0">
                  <c:v>MASW-011206_SN9_RF1IL_RF2ISO_-40C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'RF1 IL RAW'!$A$2:$A$402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IL RAW'!$B$2:$B$402</c:f>
              <c:numCache>
                <c:formatCode>General</c:formatCode>
                <c:ptCount val="401"/>
                <c:pt idx="0">
                  <c:v>-42.747051200000001</c:v>
                </c:pt>
                <c:pt idx="1">
                  <c:v>-37.576919599999997</c:v>
                </c:pt>
                <c:pt idx="2">
                  <c:v>-36.3577309</c:v>
                </c:pt>
                <c:pt idx="3">
                  <c:v>-37.228465999999997</c:v>
                </c:pt>
                <c:pt idx="4">
                  <c:v>-39.257514999999998</c:v>
                </c:pt>
                <c:pt idx="5">
                  <c:v>-40.290599800000003</c:v>
                </c:pt>
                <c:pt idx="6">
                  <c:v>-33.313163799999998</c:v>
                </c:pt>
                <c:pt idx="7">
                  <c:v>-27.655021699999999</c:v>
                </c:pt>
                <c:pt idx="8">
                  <c:v>-23.365850399999999</c:v>
                </c:pt>
                <c:pt idx="9">
                  <c:v>-19.616848000000001</c:v>
                </c:pt>
                <c:pt idx="10">
                  <c:v>-17.139898299999999</c:v>
                </c:pt>
                <c:pt idx="11">
                  <c:v>-14.417852399999999</c:v>
                </c:pt>
                <c:pt idx="12">
                  <c:v>-12.048782299999999</c:v>
                </c:pt>
                <c:pt idx="13">
                  <c:v>-9.9676294300000006</c:v>
                </c:pt>
                <c:pt idx="14">
                  <c:v>-8.5511293399999992</c:v>
                </c:pt>
                <c:pt idx="15">
                  <c:v>-7.4261155099999998</c:v>
                </c:pt>
                <c:pt idx="16">
                  <c:v>-6.9112381899999997</c:v>
                </c:pt>
                <c:pt idx="17">
                  <c:v>-6.0581440899999999</c:v>
                </c:pt>
                <c:pt idx="18">
                  <c:v>-4.99675417</c:v>
                </c:pt>
                <c:pt idx="19">
                  <c:v>-4.2666039499999897</c:v>
                </c:pt>
                <c:pt idx="20">
                  <c:v>-3.6139721899999899</c:v>
                </c:pt>
                <c:pt idx="21">
                  <c:v>-3.09949327</c:v>
                </c:pt>
                <c:pt idx="22">
                  <c:v>-2.6616017799999998</c:v>
                </c:pt>
                <c:pt idx="23">
                  <c:v>-2.3229885100000001</c:v>
                </c:pt>
                <c:pt idx="24">
                  <c:v>-2.0508277399999999</c:v>
                </c:pt>
                <c:pt idx="25">
                  <c:v>-1.82289112</c:v>
                </c:pt>
                <c:pt idx="26">
                  <c:v>-1.6500194100000001</c:v>
                </c:pt>
                <c:pt idx="27">
                  <c:v>-1.50104605999999</c:v>
                </c:pt>
                <c:pt idx="28">
                  <c:v>-1.38209902999999</c:v>
                </c:pt>
                <c:pt idx="29">
                  <c:v>-1.28629601</c:v>
                </c:pt>
                <c:pt idx="30">
                  <c:v>-1.1961156099999899</c:v>
                </c:pt>
                <c:pt idx="31">
                  <c:v>-1.1269688599999901</c:v>
                </c:pt>
                <c:pt idx="32">
                  <c:v>-1.06919611</c:v>
                </c:pt>
                <c:pt idx="33">
                  <c:v>-1.02054095</c:v>
                </c:pt>
                <c:pt idx="34">
                  <c:v>-0.97785800700000003</c:v>
                </c:pt>
                <c:pt idx="35">
                  <c:v>-0.94647842599999898</c:v>
                </c:pt>
                <c:pt idx="36">
                  <c:v>-0.91497242499999898</c:v>
                </c:pt>
                <c:pt idx="37">
                  <c:v>-0.89077270000000097</c:v>
                </c:pt>
                <c:pt idx="38">
                  <c:v>-0.86835205600000098</c:v>
                </c:pt>
                <c:pt idx="39">
                  <c:v>-0.85184323799999895</c:v>
                </c:pt>
                <c:pt idx="40">
                  <c:v>-0.83734768599999898</c:v>
                </c:pt>
                <c:pt idx="41">
                  <c:v>-0.82529598500000001</c:v>
                </c:pt>
                <c:pt idx="42">
                  <c:v>-0.81528443099999903</c:v>
                </c:pt>
                <c:pt idx="43">
                  <c:v>-0.81008785999999899</c:v>
                </c:pt>
                <c:pt idx="44">
                  <c:v>-0.80299007900000097</c:v>
                </c:pt>
                <c:pt idx="45">
                  <c:v>-0.79600471299999997</c:v>
                </c:pt>
                <c:pt idx="46">
                  <c:v>-0.790846944000001</c:v>
                </c:pt>
                <c:pt idx="47">
                  <c:v>-0.78914970199999901</c:v>
                </c:pt>
                <c:pt idx="48">
                  <c:v>-0.78722631899999895</c:v>
                </c:pt>
                <c:pt idx="49">
                  <c:v>-0.78604173699999902</c:v>
                </c:pt>
                <c:pt idx="50">
                  <c:v>-0.78440099999999902</c:v>
                </c:pt>
                <c:pt idx="51">
                  <c:v>-0.78670316899999904</c:v>
                </c:pt>
                <c:pt idx="52">
                  <c:v>-0.78638738400000097</c:v>
                </c:pt>
                <c:pt idx="53">
                  <c:v>-0.78400689400000001</c:v>
                </c:pt>
                <c:pt idx="54">
                  <c:v>-0.78647047299999895</c:v>
                </c:pt>
                <c:pt idx="55">
                  <c:v>-0.78523802800000098</c:v>
                </c:pt>
                <c:pt idx="56">
                  <c:v>-0.78556805799999996</c:v>
                </c:pt>
                <c:pt idx="57">
                  <c:v>-0.78772127599999897</c:v>
                </c:pt>
                <c:pt idx="58">
                  <c:v>-0.79099476299999805</c:v>
                </c:pt>
                <c:pt idx="59">
                  <c:v>-0.792560339000001</c:v>
                </c:pt>
                <c:pt idx="60">
                  <c:v>-0.79471856400000096</c:v>
                </c:pt>
                <c:pt idx="61">
                  <c:v>-0.79742902499999901</c:v>
                </c:pt>
                <c:pt idx="62">
                  <c:v>-0.80032974499999998</c:v>
                </c:pt>
                <c:pt idx="63">
                  <c:v>-0.80614262799999903</c:v>
                </c:pt>
                <c:pt idx="64">
                  <c:v>-0.80911064099999996</c:v>
                </c:pt>
                <c:pt idx="65">
                  <c:v>-0.81514888999999902</c:v>
                </c:pt>
                <c:pt idx="66">
                  <c:v>-0.82079690700000096</c:v>
                </c:pt>
                <c:pt idx="67">
                  <c:v>-0.83001160599999801</c:v>
                </c:pt>
                <c:pt idx="68">
                  <c:v>-0.83558481900000003</c:v>
                </c:pt>
                <c:pt idx="69">
                  <c:v>-0.84462225400000002</c:v>
                </c:pt>
                <c:pt idx="70">
                  <c:v>-0.85470235299999997</c:v>
                </c:pt>
                <c:pt idx="71">
                  <c:v>-0.86484855399999905</c:v>
                </c:pt>
                <c:pt idx="72">
                  <c:v>-0.87510311600000001</c:v>
                </c:pt>
                <c:pt idx="73">
                  <c:v>-0.88326758100000102</c:v>
                </c:pt>
                <c:pt idx="74">
                  <c:v>-0.89235431000000098</c:v>
                </c:pt>
                <c:pt idx="75">
                  <c:v>-0.90709555100000006</c:v>
                </c:pt>
                <c:pt idx="76">
                  <c:v>-0.91683268499999904</c:v>
                </c:pt>
                <c:pt idx="77">
                  <c:v>-0.92882955099999898</c:v>
                </c:pt>
                <c:pt idx="78">
                  <c:v>-0.94102835699999998</c:v>
                </c:pt>
                <c:pt idx="79">
                  <c:v>-0.94953173400000002</c:v>
                </c:pt>
                <c:pt idx="80">
                  <c:v>-0.96213424199999997</c:v>
                </c:pt>
                <c:pt idx="81">
                  <c:v>-0.975320399000001</c:v>
                </c:pt>
                <c:pt idx="82">
                  <c:v>-0.984685123</c:v>
                </c:pt>
                <c:pt idx="83">
                  <c:v>-0.995800196999999</c:v>
                </c:pt>
                <c:pt idx="84">
                  <c:v>-1.00839484</c:v>
                </c:pt>
                <c:pt idx="85">
                  <c:v>-1.0165840399999999</c:v>
                </c:pt>
                <c:pt idx="86">
                  <c:v>-1.0264990299999901</c:v>
                </c:pt>
                <c:pt idx="87">
                  <c:v>-1.0275716800000001</c:v>
                </c:pt>
                <c:pt idx="88">
                  <c:v>-1.0419693000000001</c:v>
                </c:pt>
                <c:pt idx="89">
                  <c:v>-1.04622268999999</c:v>
                </c:pt>
                <c:pt idx="90">
                  <c:v>-1.0440263700000001</c:v>
                </c:pt>
                <c:pt idx="91">
                  <c:v>-1.0483789400000001</c:v>
                </c:pt>
                <c:pt idx="92">
                  <c:v>-1.0469665499999901</c:v>
                </c:pt>
                <c:pt idx="93">
                  <c:v>-1.0464707599999901</c:v>
                </c:pt>
                <c:pt idx="94">
                  <c:v>-1.0458176099999901</c:v>
                </c:pt>
                <c:pt idx="95">
                  <c:v>-1.0494981999999899</c:v>
                </c:pt>
                <c:pt idx="96">
                  <c:v>-1.0463530999999899</c:v>
                </c:pt>
                <c:pt idx="97">
                  <c:v>-1.04777265</c:v>
                </c:pt>
                <c:pt idx="98">
                  <c:v>-1.04942775</c:v>
                </c:pt>
                <c:pt idx="99">
                  <c:v>-1.0424115700000001</c:v>
                </c:pt>
                <c:pt idx="100">
                  <c:v>-1.0450696899999901</c:v>
                </c:pt>
                <c:pt idx="101">
                  <c:v>-1.0449294999999901</c:v>
                </c:pt>
                <c:pt idx="102">
                  <c:v>-1.03601897</c:v>
                </c:pt>
                <c:pt idx="103">
                  <c:v>-1.0380185799999899</c:v>
                </c:pt>
                <c:pt idx="104">
                  <c:v>-1.0299329800000001</c:v>
                </c:pt>
                <c:pt idx="105">
                  <c:v>-1.02642261999999</c:v>
                </c:pt>
                <c:pt idx="106">
                  <c:v>-1.0278149799999901</c:v>
                </c:pt>
                <c:pt idx="107">
                  <c:v>-1.0211771699999901</c:v>
                </c:pt>
                <c:pt idx="108">
                  <c:v>-1.0187090599999999</c:v>
                </c:pt>
                <c:pt idx="109">
                  <c:v>-1.01673495999999</c:v>
                </c:pt>
                <c:pt idx="110">
                  <c:v>-1.00492274999999</c:v>
                </c:pt>
                <c:pt idx="111">
                  <c:v>-1.0075391499999999</c:v>
                </c:pt>
                <c:pt idx="112">
                  <c:v>-1.00736128999999</c:v>
                </c:pt>
                <c:pt idx="113">
                  <c:v>-0.99556446099999896</c:v>
                </c:pt>
                <c:pt idx="114">
                  <c:v>-0.99454301599999995</c:v>
                </c:pt>
                <c:pt idx="115">
                  <c:v>-0.99470967099999896</c:v>
                </c:pt>
                <c:pt idx="116">
                  <c:v>-0.98528397099999898</c:v>
                </c:pt>
                <c:pt idx="117">
                  <c:v>-0.98940384399999903</c:v>
                </c:pt>
                <c:pt idx="118">
                  <c:v>-0.98717141199999903</c:v>
                </c:pt>
                <c:pt idx="119">
                  <c:v>-0.98272806399999901</c:v>
                </c:pt>
                <c:pt idx="120">
                  <c:v>-0.98266542000000001</c:v>
                </c:pt>
                <c:pt idx="121">
                  <c:v>-0.98368114199999701</c:v>
                </c:pt>
                <c:pt idx="122">
                  <c:v>-0.98307085000000105</c:v>
                </c:pt>
                <c:pt idx="123">
                  <c:v>-0.98488324900000002</c:v>
                </c:pt>
                <c:pt idx="124">
                  <c:v>-0.98480302100000106</c:v>
                </c:pt>
                <c:pt idx="125">
                  <c:v>-0.98538953099999904</c:v>
                </c:pt>
                <c:pt idx="126">
                  <c:v>-0.98890811200000095</c:v>
                </c:pt>
                <c:pt idx="127">
                  <c:v>-0.99135875699999898</c:v>
                </c:pt>
                <c:pt idx="128">
                  <c:v>-0.99461525699999898</c:v>
                </c:pt>
                <c:pt idx="129">
                  <c:v>-0.99986648600000105</c:v>
                </c:pt>
                <c:pt idx="130">
                  <c:v>-1.0028042799999899</c:v>
                </c:pt>
                <c:pt idx="131">
                  <c:v>-1.0050418399999901</c:v>
                </c:pt>
                <c:pt idx="132">
                  <c:v>-1.0124010999999999</c:v>
                </c:pt>
                <c:pt idx="133">
                  <c:v>-1.0158592499999901</c:v>
                </c:pt>
                <c:pt idx="134">
                  <c:v>-1.01588273</c:v>
                </c:pt>
                <c:pt idx="135">
                  <c:v>-1.0188500899999999</c:v>
                </c:pt>
                <c:pt idx="136">
                  <c:v>-1.0219419000000001</c:v>
                </c:pt>
                <c:pt idx="137">
                  <c:v>-1.02102888</c:v>
                </c:pt>
                <c:pt idx="138">
                  <c:v>-1.0269721700000001</c:v>
                </c:pt>
                <c:pt idx="139">
                  <c:v>-1.0286900999999899</c:v>
                </c:pt>
                <c:pt idx="140">
                  <c:v>-1.0304379499999901</c:v>
                </c:pt>
                <c:pt idx="141">
                  <c:v>-1.0347115999999901</c:v>
                </c:pt>
                <c:pt idx="142">
                  <c:v>-1.03461241999999</c:v>
                </c:pt>
                <c:pt idx="143">
                  <c:v>-1.0387881999999999</c:v>
                </c:pt>
                <c:pt idx="144">
                  <c:v>-1.0426323399999899</c:v>
                </c:pt>
                <c:pt idx="145">
                  <c:v>-1.04125237</c:v>
                </c:pt>
                <c:pt idx="146">
                  <c:v>-1.04221808999999</c:v>
                </c:pt>
                <c:pt idx="147">
                  <c:v>-1.04679191</c:v>
                </c:pt>
                <c:pt idx="148">
                  <c:v>-1.04649316999999</c:v>
                </c:pt>
                <c:pt idx="149">
                  <c:v>-1.05191469</c:v>
                </c:pt>
                <c:pt idx="150">
                  <c:v>-1.05398666999999</c:v>
                </c:pt>
                <c:pt idx="151">
                  <c:v>-1.0577353199999999</c:v>
                </c:pt>
                <c:pt idx="152">
                  <c:v>-1.0649873000000001</c:v>
                </c:pt>
                <c:pt idx="153">
                  <c:v>-1.0653383700000001</c:v>
                </c:pt>
                <c:pt idx="154">
                  <c:v>-1.0715510800000001</c:v>
                </c:pt>
                <c:pt idx="155">
                  <c:v>-1.07714700999999</c:v>
                </c:pt>
                <c:pt idx="156">
                  <c:v>-1.08027589</c:v>
                </c:pt>
                <c:pt idx="157">
                  <c:v>-1.0861015300000001</c:v>
                </c:pt>
                <c:pt idx="158">
                  <c:v>-1.0923593</c:v>
                </c:pt>
                <c:pt idx="159">
                  <c:v>-1.09813845</c:v>
                </c:pt>
                <c:pt idx="160">
                  <c:v>-1.1045128099999999</c:v>
                </c:pt>
                <c:pt idx="161">
                  <c:v>-1.1066093400000001</c:v>
                </c:pt>
                <c:pt idx="162">
                  <c:v>-1.1109750299999901</c:v>
                </c:pt>
                <c:pt idx="163">
                  <c:v>-1.1159381900000001</c:v>
                </c:pt>
                <c:pt idx="164">
                  <c:v>-1.11821616</c:v>
                </c:pt>
                <c:pt idx="165">
                  <c:v>-1.11892878999999</c:v>
                </c:pt>
                <c:pt idx="166">
                  <c:v>-1.1214042899999901</c:v>
                </c:pt>
                <c:pt idx="167">
                  <c:v>-1.12353623</c:v>
                </c:pt>
                <c:pt idx="168">
                  <c:v>-1.12882018</c:v>
                </c:pt>
                <c:pt idx="169">
                  <c:v>-1.13134837</c:v>
                </c:pt>
                <c:pt idx="170">
                  <c:v>-1.13601613</c:v>
                </c:pt>
                <c:pt idx="171">
                  <c:v>-1.14117598999999</c:v>
                </c:pt>
                <c:pt idx="172">
                  <c:v>-1.14477217</c:v>
                </c:pt>
                <c:pt idx="173">
                  <c:v>-1.1484564499999901</c:v>
                </c:pt>
                <c:pt idx="174">
                  <c:v>-1.1514287000000001</c:v>
                </c:pt>
                <c:pt idx="175">
                  <c:v>-1.1555272299999899</c:v>
                </c:pt>
                <c:pt idx="176">
                  <c:v>-1.1550401400000001</c:v>
                </c:pt>
                <c:pt idx="177">
                  <c:v>-1.16029739</c:v>
                </c:pt>
                <c:pt idx="178">
                  <c:v>-1.16106033</c:v>
                </c:pt>
                <c:pt idx="179">
                  <c:v>-1.1658512399999901</c:v>
                </c:pt>
                <c:pt idx="180">
                  <c:v>-1.16835117</c:v>
                </c:pt>
                <c:pt idx="181">
                  <c:v>-1.1705023099999901</c:v>
                </c:pt>
                <c:pt idx="182">
                  <c:v>-1.1732091899999999</c:v>
                </c:pt>
                <c:pt idx="183">
                  <c:v>-1.1783586699999899</c:v>
                </c:pt>
                <c:pt idx="184">
                  <c:v>-1.1798760899999901</c:v>
                </c:pt>
                <c:pt idx="185">
                  <c:v>-1.1858150999999999</c:v>
                </c:pt>
                <c:pt idx="186">
                  <c:v>-1.1888011699999901</c:v>
                </c:pt>
                <c:pt idx="187">
                  <c:v>-1.1924796099999999</c:v>
                </c:pt>
                <c:pt idx="188">
                  <c:v>-1.1989531499999999</c:v>
                </c:pt>
                <c:pt idx="189">
                  <c:v>-1.19997536999999</c:v>
                </c:pt>
                <c:pt idx="190">
                  <c:v>-1.20316505</c:v>
                </c:pt>
                <c:pt idx="191">
                  <c:v>-1.2122740699999901</c:v>
                </c:pt>
                <c:pt idx="192">
                  <c:v>-1.21476746</c:v>
                </c:pt>
                <c:pt idx="193">
                  <c:v>-1.22138155</c:v>
                </c:pt>
                <c:pt idx="194">
                  <c:v>-1.2336355400000001</c:v>
                </c:pt>
                <c:pt idx="195">
                  <c:v>-1.23615634</c:v>
                </c:pt>
                <c:pt idx="196">
                  <c:v>-1.2422490100000001</c:v>
                </c:pt>
                <c:pt idx="197">
                  <c:v>-1.24581969</c:v>
                </c:pt>
                <c:pt idx="198">
                  <c:v>-1.2491588600000001</c:v>
                </c:pt>
                <c:pt idx="199">
                  <c:v>-1.2524391399999999</c:v>
                </c:pt>
                <c:pt idx="200">
                  <c:v>-1.262707</c:v>
                </c:pt>
                <c:pt idx="201">
                  <c:v>-1.26188517</c:v>
                </c:pt>
                <c:pt idx="202">
                  <c:v>-1.2693432599999901</c:v>
                </c:pt>
                <c:pt idx="203">
                  <c:v>-1.2778423999999999</c:v>
                </c:pt>
                <c:pt idx="204">
                  <c:v>-1.27949369</c:v>
                </c:pt>
                <c:pt idx="205">
                  <c:v>-1.2877219899999901</c:v>
                </c:pt>
                <c:pt idx="206">
                  <c:v>-1.2925881100000001</c:v>
                </c:pt>
                <c:pt idx="207">
                  <c:v>-1.29534364</c:v>
                </c:pt>
                <c:pt idx="208">
                  <c:v>-1.30239058</c:v>
                </c:pt>
                <c:pt idx="209">
                  <c:v>-1.3101845999999999</c:v>
                </c:pt>
                <c:pt idx="210">
                  <c:v>-1.3158073399999899</c:v>
                </c:pt>
                <c:pt idx="211">
                  <c:v>-1.32636881</c:v>
                </c:pt>
                <c:pt idx="212">
                  <c:v>-1.3339062900000001</c:v>
                </c:pt>
                <c:pt idx="213">
                  <c:v>-1.35219895999999</c:v>
                </c:pt>
                <c:pt idx="214">
                  <c:v>-1.3614929899999899</c:v>
                </c:pt>
                <c:pt idx="215">
                  <c:v>-1.3770144</c:v>
                </c:pt>
                <c:pt idx="216">
                  <c:v>-1.3902961</c:v>
                </c:pt>
                <c:pt idx="217">
                  <c:v>-1.4097006299999899</c:v>
                </c:pt>
                <c:pt idx="218">
                  <c:v>-1.42143321</c:v>
                </c:pt>
                <c:pt idx="219">
                  <c:v>-1.4466843599999999</c:v>
                </c:pt>
                <c:pt idx="220">
                  <c:v>-1.4653664799999999</c:v>
                </c:pt>
                <c:pt idx="221">
                  <c:v>-1.4743547399999899</c:v>
                </c:pt>
                <c:pt idx="222">
                  <c:v>-1.4916982700000001</c:v>
                </c:pt>
                <c:pt idx="223">
                  <c:v>-1.52555977999999</c:v>
                </c:pt>
                <c:pt idx="224">
                  <c:v>-1.5276350999999999</c:v>
                </c:pt>
                <c:pt idx="225">
                  <c:v>-1.5368644</c:v>
                </c:pt>
                <c:pt idx="226">
                  <c:v>-1.55028462</c:v>
                </c:pt>
                <c:pt idx="227">
                  <c:v>-1.55853021</c:v>
                </c:pt>
                <c:pt idx="228">
                  <c:v>-1.5584783600000001</c:v>
                </c:pt>
                <c:pt idx="229">
                  <c:v>-1.5761003499999999</c:v>
                </c:pt>
                <c:pt idx="230">
                  <c:v>-1.5693819499999899</c:v>
                </c:pt>
                <c:pt idx="231">
                  <c:v>-1.58319199</c:v>
                </c:pt>
                <c:pt idx="232">
                  <c:v>-1.5943592799999999</c:v>
                </c:pt>
                <c:pt idx="233">
                  <c:v>-1.57742237999999</c:v>
                </c:pt>
                <c:pt idx="234">
                  <c:v>-1.57997882</c:v>
                </c:pt>
                <c:pt idx="235">
                  <c:v>-1.5820195699999999</c:v>
                </c:pt>
                <c:pt idx="236">
                  <c:v>-1.5606985099999899</c:v>
                </c:pt>
                <c:pt idx="237">
                  <c:v>-1.5571447599999899</c:v>
                </c:pt>
                <c:pt idx="238">
                  <c:v>-1.54428959</c:v>
                </c:pt>
                <c:pt idx="239">
                  <c:v>-1.5399217599999999</c:v>
                </c:pt>
                <c:pt idx="240">
                  <c:v>-1.5394608999999999</c:v>
                </c:pt>
                <c:pt idx="241">
                  <c:v>-1.52846539</c:v>
                </c:pt>
                <c:pt idx="242">
                  <c:v>-1.5071573300000001</c:v>
                </c:pt>
                <c:pt idx="243">
                  <c:v>-1.5081303100000001</c:v>
                </c:pt>
                <c:pt idx="244">
                  <c:v>-1.4939035199999999</c:v>
                </c:pt>
                <c:pt idx="245">
                  <c:v>-1.47580277999999</c:v>
                </c:pt>
                <c:pt idx="246">
                  <c:v>-1.47448969</c:v>
                </c:pt>
                <c:pt idx="247">
                  <c:v>-1.4671122999999899</c:v>
                </c:pt>
                <c:pt idx="248">
                  <c:v>-1.4587869600000001</c:v>
                </c:pt>
                <c:pt idx="249">
                  <c:v>-1.45597028999999</c:v>
                </c:pt>
                <c:pt idx="250">
                  <c:v>-1.45100771999999</c:v>
                </c:pt>
                <c:pt idx="251">
                  <c:v>-1.44458091</c:v>
                </c:pt>
                <c:pt idx="252">
                  <c:v>-1.44224226</c:v>
                </c:pt>
                <c:pt idx="253">
                  <c:v>-1.4397867899999901</c:v>
                </c:pt>
                <c:pt idx="254">
                  <c:v>-1.4364710999999899</c:v>
                </c:pt>
                <c:pt idx="255">
                  <c:v>-1.4385616800000001</c:v>
                </c:pt>
                <c:pt idx="256">
                  <c:v>-1.43817448999999</c:v>
                </c:pt>
                <c:pt idx="257">
                  <c:v>-1.43810879999999</c:v>
                </c:pt>
                <c:pt idx="258">
                  <c:v>-1.4417833099999999</c:v>
                </c:pt>
                <c:pt idx="259">
                  <c:v>-1.44459212</c:v>
                </c:pt>
                <c:pt idx="260">
                  <c:v>-1.4469932299999999</c:v>
                </c:pt>
                <c:pt idx="261">
                  <c:v>-1.45212041999999</c:v>
                </c:pt>
                <c:pt idx="262">
                  <c:v>-1.45290588999999</c:v>
                </c:pt>
                <c:pt idx="263">
                  <c:v>-1.45062852</c:v>
                </c:pt>
                <c:pt idx="264">
                  <c:v>-1.4539452799999999</c:v>
                </c:pt>
                <c:pt idx="265">
                  <c:v>-1.4576674700000001</c:v>
                </c:pt>
                <c:pt idx="266">
                  <c:v>-1.4627467399999901</c:v>
                </c:pt>
                <c:pt idx="267">
                  <c:v>-1.4689503900000001</c:v>
                </c:pt>
                <c:pt idx="268">
                  <c:v>-1.4742217099999999</c:v>
                </c:pt>
                <c:pt idx="269">
                  <c:v>-1.47432720999999</c:v>
                </c:pt>
                <c:pt idx="270">
                  <c:v>-1.4842804699999901</c:v>
                </c:pt>
                <c:pt idx="271">
                  <c:v>-1.4872871599999899</c:v>
                </c:pt>
                <c:pt idx="272">
                  <c:v>-1.4906922599999901</c:v>
                </c:pt>
                <c:pt idx="273">
                  <c:v>-1.4929784500000001</c:v>
                </c:pt>
                <c:pt idx="274">
                  <c:v>-1.5003453499999999</c:v>
                </c:pt>
                <c:pt idx="275">
                  <c:v>-1.49901485</c:v>
                </c:pt>
                <c:pt idx="276">
                  <c:v>-1.5066244599999901</c:v>
                </c:pt>
                <c:pt idx="277">
                  <c:v>-1.51226485</c:v>
                </c:pt>
                <c:pt idx="278">
                  <c:v>-1.5211108899999899</c:v>
                </c:pt>
                <c:pt idx="279">
                  <c:v>-1.52269042</c:v>
                </c:pt>
                <c:pt idx="280">
                  <c:v>-1.5238219499999901</c:v>
                </c:pt>
                <c:pt idx="281">
                  <c:v>-1.53113973</c:v>
                </c:pt>
                <c:pt idx="282">
                  <c:v>-1.5407810199999901</c:v>
                </c:pt>
                <c:pt idx="283">
                  <c:v>-1.54060566</c:v>
                </c:pt>
                <c:pt idx="284">
                  <c:v>-1.54710412</c:v>
                </c:pt>
                <c:pt idx="285">
                  <c:v>-1.56183589</c:v>
                </c:pt>
                <c:pt idx="286">
                  <c:v>-1.56100773999999</c:v>
                </c:pt>
                <c:pt idx="287">
                  <c:v>-1.55882560999999</c:v>
                </c:pt>
                <c:pt idx="288">
                  <c:v>-1.5811555399999899</c:v>
                </c:pt>
                <c:pt idx="289">
                  <c:v>-1.58975898999999</c:v>
                </c:pt>
                <c:pt idx="290">
                  <c:v>-1.5816081799999999</c:v>
                </c:pt>
                <c:pt idx="291">
                  <c:v>-1.5855900000000001</c:v>
                </c:pt>
                <c:pt idx="292">
                  <c:v>-1.5926357499999899</c:v>
                </c:pt>
                <c:pt idx="293">
                  <c:v>-1.5867111700000001</c:v>
                </c:pt>
                <c:pt idx="294">
                  <c:v>-1.5898304000000001</c:v>
                </c:pt>
                <c:pt idx="295">
                  <c:v>-1.6046693299999999</c:v>
                </c:pt>
                <c:pt idx="296">
                  <c:v>-1.60935318</c:v>
                </c:pt>
                <c:pt idx="297">
                  <c:v>-1.60908926</c:v>
                </c:pt>
                <c:pt idx="298">
                  <c:v>-1.6136506799999899</c:v>
                </c:pt>
                <c:pt idx="299">
                  <c:v>-1.6187354300000001</c:v>
                </c:pt>
                <c:pt idx="300">
                  <c:v>-1.62341154</c:v>
                </c:pt>
                <c:pt idx="301">
                  <c:v>-1.6243630600000001</c:v>
                </c:pt>
                <c:pt idx="302">
                  <c:v>-1.62790333999999</c:v>
                </c:pt>
                <c:pt idx="303">
                  <c:v>-1.63066303999999</c:v>
                </c:pt>
                <c:pt idx="304">
                  <c:v>-1.6291981900000001</c:v>
                </c:pt>
                <c:pt idx="305">
                  <c:v>-1.63393425999999</c:v>
                </c:pt>
                <c:pt idx="306">
                  <c:v>-1.6403262599999899</c:v>
                </c:pt>
                <c:pt idx="307">
                  <c:v>-1.64233363</c:v>
                </c:pt>
                <c:pt idx="308">
                  <c:v>-1.6462686099999999</c:v>
                </c:pt>
                <c:pt idx="309">
                  <c:v>-1.64927613999999</c:v>
                </c:pt>
                <c:pt idx="310">
                  <c:v>-1.65437663</c:v>
                </c:pt>
                <c:pt idx="311">
                  <c:v>-1.66250979999999</c:v>
                </c:pt>
                <c:pt idx="312">
                  <c:v>-1.6722887799999899</c:v>
                </c:pt>
                <c:pt idx="313">
                  <c:v>-1.6776251799999899</c:v>
                </c:pt>
                <c:pt idx="314">
                  <c:v>-1.6886963799999899</c:v>
                </c:pt>
                <c:pt idx="315">
                  <c:v>-1.6836565699999899</c:v>
                </c:pt>
                <c:pt idx="316">
                  <c:v>-1.6915427399999901</c:v>
                </c:pt>
                <c:pt idx="317">
                  <c:v>-1.70539212</c:v>
                </c:pt>
                <c:pt idx="318">
                  <c:v>-1.7056462800000001</c:v>
                </c:pt>
                <c:pt idx="319">
                  <c:v>-1.7109750499999901</c:v>
                </c:pt>
                <c:pt idx="320">
                  <c:v>-1.72016525</c:v>
                </c:pt>
                <c:pt idx="321">
                  <c:v>-1.74340677</c:v>
                </c:pt>
                <c:pt idx="322">
                  <c:v>-1.75853287999999</c:v>
                </c:pt>
                <c:pt idx="323">
                  <c:v>-1.7617349600000001</c:v>
                </c:pt>
                <c:pt idx="324">
                  <c:v>-1.7791147199999999</c:v>
                </c:pt>
                <c:pt idx="325">
                  <c:v>-1.77884686</c:v>
                </c:pt>
                <c:pt idx="326">
                  <c:v>-1.8006339099999999</c:v>
                </c:pt>
                <c:pt idx="327">
                  <c:v>-1.8025735599999999</c:v>
                </c:pt>
                <c:pt idx="328">
                  <c:v>-1.80807257</c:v>
                </c:pt>
                <c:pt idx="329">
                  <c:v>-1.82426821999999</c:v>
                </c:pt>
                <c:pt idx="330">
                  <c:v>-1.8164525</c:v>
                </c:pt>
                <c:pt idx="331">
                  <c:v>-1.82701135</c:v>
                </c:pt>
                <c:pt idx="332">
                  <c:v>-1.84655141999999</c:v>
                </c:pt>
                <c:pt idx="333">
                  <c:v>-1.84376585</c:v>
                </c:pt>
                <c:pt idx="334">
                  <c:v>-1.85465646</c:v>
                </c:pt>
                <c:pt idx="335">
                  <c:v>-1.8692061899999901</c:v>
                </c:pt>
                <c:pt idx="336">
                  <c:v>-1.8667033900000001</c:v>
                </c:pt>
                <c:pt idx="337">
                  <c:v>-1.8679121700000001</c:v>
                </c:pt>
                <c:pt idx="338">
                  <c:v>-1.8666969499999899</c:v>
                </c:pt>
                <c:pt idx="339">
                  <c:v>-1.8635939399999899</c:v>
                </c:pt>
                <c:pt idx="340">
                  <c:v>-1.8699912999999899</c:v>
                </c:pt>
                <c:pt idx="341">
                  <c:v>-1.8789713400000001</c:v>
                </c:pt>
                <c:pt idx="342">
                  <c:v>-1.8833180700000001</c:v>
                </c:pt>
                <c:pt idx="343">
                  <c:v>-1.89249968999999</c:v>
                </c:pt>
                <c:pt idx="344">
                  <c:v>-1.8983098300000001</c:v>
                </c:pt>
                <c:pt idx="345">
                  <c:v>-1.9027666999999999</c:v>
                </c:pt>
                <c:pt idx="346">
                  <c:v>-1.90888178</c:v>
                </c:pt>
                <c:pt idx="347">
                  <c:v>-1.91363466</c:v>
                </c:pt>
                <c:pt idx="348">
                  <c:v>-1.9194726899999901</c:v>
                </c:pt>
                <c:pt idx="349">
                  <c:v>-1.9300886399999999</c:v>
                </c:pt>
                <c:pt idx="350">
                  <c:v>-1.93699968</c:v>
                </c:pt>
                <c:pt idx="351">
                  <c:v>-1.94524132999999</c:v>
                </c:pt>
                <c:pt idx="352">
                  <c:v>-1.95987201</c:v>
                </c:pt>
                <c:pt idx="353">
                  <c:v>-1.9716228200000001</c:v>
                </c:pt>
                <c:pt idx="354">
                  <c:v>-1.9848595899999899</c:v>
                </c:pt>
                <c:pt idx="355">
                  <c:v>-2.0018451199999898</c:v>
                </c:pt>
                <c:pt idx="356">
                  <c:v>-2.0095663099999999</c:v>
                </c:pt>
                <c:pt idx="357">
                  <c:v>-2.0209834600000001</c:v>
                </c:pt>
                <c:pt idx="358">
                  <c:v>-2.03392648999999</c:v>
                </c:pt>
                <c:pt idx="359">
                  <c:v>-2.0452232399999999</c:v>
                </c:pt>
                <c:pt idx="360">
                  <c:v>-2.0607414199999998</c:v>
                </c:pt>
                <c:pt idx="361">
                  <c:v>-2.07651900999999</c:v>
                </c:pt>
                <c:pt idx="362">
                  <c:v>-2.09408927</c:v>
                </c:pt>
                <c:pt idx="363">
                  <c:v>-2.1075386999999899</c:v>
                </c:pt>
                <c:pt idx="364">
                  <c:v>-2.1257691399999898</c:v>
                </c:pt>
                <c:pt idx="365">
                  <c:v>-2.1470725499999999</c:v>
                </c:pt>
                <c:pt idx="366">
                  <c:v>-2.1611414</c:v>
                </c:pt>
                <c:pt idx="367">
                  <c:v>-2.1724357599999902</c:v>
                </c:pt>
                <c:pt idx="368">
                  <c:v>-2.18997025</c:v>
                </c:pt>
                <c:pt idx="369">
                  <c:v>-2.20962619999999</c:v>
                </c:pt>
                <c:pt idx="370">
                  <c:v>-2.2390675500000001</c:v>
                </c:pt>
                <c:pt idx="371">
                  <c:v>-2.27801537999999</c:v>
                </c:pt>
                <c:pt idx="372">
                  <c:v>-2.2855746699999999</c:v>
                </c:pt>
                <c:pt idx="373">
                  <c:v>-2.31377768999999</c:v>
                </c:pt>
                <c:pt idx="374">
                  <c:v>-2.34362434999999</c:v>
                </c:pt>
                <c:pt idx="375">
                  <c:v>-2.3707721199999998</c:v>
                </c:pt>
                <c:pt idx="376">
                  <c:v>-2.4258060499999901</c:v>
                </c:pt>
                <c:pt idx="377">
                  <c:v>-2.4510669699999998</c:v>
                </c:pt>
                <c:pt idx="378">
                  <c:v>-2.4800553299999901</c:v>
                </c:pt>
                <c:pt idx="379">
                  <c:v>-2.5141160500000002</c:v>
                </c:pt>
                <c:pt idx="380">
                  <c:v>-2.5515611200000001</c:v>
                </c:pt>
                <c:pt idx="381">
                  <c:v>-2.6069710299999902</c:v>
                </c:pt>
                <c:pt idx="382">
                  <c:v>-2.65178536999999</c:v>
                </c:pt>
                <c:pt idx="383">
                  <c:v>-2.6808714899999999</c:v>
                </c:pt>
                <c:pt idx="384">
                  <c:v>-2.7671706700000001</c:v>
                </c:pt>
                <c:pt idx="385">
                  <c:v>-2.8549222900000002</c:v>
                </c:pt>
                <c:pt idx="386">
                  <c:v>-2.8260276299999898</c:v>
                </c:pt>
                <c:pt idx="387">
                  <c:v>-2.9054942100000001</c:v>
                </c:pt>
                <c:pt idx="388">
                  <c:v>-3.0180280199999898</c:v>
                </c:pt>
                <c:pt idx="389">
                  <c:v>-3.0351338399999999</c:v>
                </c:pt>
                <c:pt idx="390">
                  <c:v>-3.0885467499999901</c:v>
                </c:pt>
                <c:pt idx="391">
                  <c:v>-3.2178943200000001</c:v>
                </c:pt>
                <c:pt idx="392">
                  <c:v>-3.2684376199999901</c:v>
                </c:pt>
                <c:pt idx="393">
                  <c:v>-3.3624110200000001</c:v>
                </c:pt>
                <c:pt idx="394">
                  <c:v>-3.4775035399999901</c:v>
                </c:pt>
                <c:pt idx="395">
                  <c:v>-3.5576116999999901</c:v>
                </c:pt>
                <c:pt idx="396">
                  <c:v>-3.6264751</c:v>
                </c:pt>
                <c:pt idx="397">
                  <c:v>-3.7780661599999998</c:v>
                </c:pt>
                <c:pt idx="398">
                  <c:v>-3.8855407199999901</c:v>
                </c:pt>
                <c:pt idx="399">
                  <c:v>-4.0214934299999996</c:v>
                </c:pt>
                <c:pt idx="400">
                  <c:v>-4.1529054600000004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DDB-4485-96B4-4EE3C9287475}"/>
            </c:ext>
          </c:extLst>
        </c:ser>
        <c:ser>
          <c:idx val="1"/>
          <c:order val="1"/>
          <c:tx>
            <c:strRef>
              <c:f>'RF1 IL RAW'!$C$1</c:f>
              <c:strCache>
                <c:ptCount val="1"/>
                <c:pt idx="0">
                  <c:v>MASW-011206_SN9_RF1IL_RF2ISO_25C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'RF1 IL RAW'!$A$2:$A$402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IL RAW'!$C$2:$C$402</c:f>
              <c:numCache>
                <c:formatCode>General</c:formatCode>
                <c:ptCount val="401"/>
                <c:pt idx="0">
                  <c:v>-42.6839333</c:v>
                </c:pt>
                <c:pt idx="1">
                  <c:v>-37.060054800000003</c:v>
                </c:pt>
                <c:pt idx="2">
                  <c:v>-36.201614399999997</c:v>
                </c:pt>
                <c:pt idx="3">
                  <c:v>-36.9656868</c:v>
                </c:pt>
                <c:pt idx="4">
                  <c:v>-38.451072699999997</c:v>
                </c:pt>
                <c:pt idx="5">
                  <c:v>-38.840351099999999</c:v>
                </c:pt>
                <c:pt idx="6">
                  <c:v>-32.437858599999998</c:v>
                </c:pt>
                <c:pt idx="7">
                  <c:v>-27.322475399999998</c:v>
                </c:pt>
                <c:pt idx="8">
                  <c:v>-23.225667999999999</c:v>
                </c:pt>
                <c:pt idx="9">
                  <c:v>-19.560009000000001</c:v>
                </c:pt>
                <c:pt idx="10">
                  <c:v>-17.158239399999999</c:v>
                </c:pt>
                <c:pt idx="11">
                  <c:v>-14.4442749</c:v>
                </c:pt>
                <c:pt idx="12">
                  <c:v>-12.1612806</c:v>
                </c:pt>
                <c:pt idx="13">
                  <c:v>-10.1139755</c:v>
                </c:pt>
                <c:pt idx="14">
                  <c:v>-8.7152490599999997</c:v>
                </c:pt>
                <c:pt idx="15">
                  <c:v>-7.5732727100000004</c:v>
                </c:pt>
                <c:pt idx="16">
                  <c:v>-7.1031098400000001</c:v>
                </c:pt>
                <c:pt idx="17">
                  <c:v>-6.1667504299999898</c:v>
                </c:pt>
                <c:pt idx="18">
                  <c:v>-5.1524901400000003</c:v>
                </c:pt>
                <c:pt idx="19">
                  <c:v>-4.4261889500000002</c:v>
                </c:pt>
                <c:pt idx="20">
                  <c:v>-3.7821698199999898</c:v>
                </c:pt>
                <c:pt idx="21">
                  <c:v>-3.2493460199999902</c:v>
                </c:pt>
                <c:pt idx="22">
                  <c:v>-2.82874727</c:v>
                </c:pt>
                <c:pt idx="23">
                  <c:v>-2.4852161399999901</c:v>
                </c:pt>
                <c:pt idx="24">
                  <c:v>-2.2107500999999901</c:v>
                </c:pt>
                <c:pt idx="25">
                  <c:v>-1.9937498600000001</c:v>
                </c:pt>
                <c:pt idx="26">
                  <c:v>-1.8168269399999899</c:v>
                </c:pt>
                <c:pt idx="27">
                  <c:v>-1.66999947999999</c:v>
                </c:pt>
                <c:pt idx="28">
                  <c:v>-1.55042623999999</c:v>
                </c:pt>
                <c:pt idx="29">
                  <c:v>-1.45025836999999</c:v>
                </c:pt>
                <c:pt idx="30">
                  <c:v>-1.3667145999999999</c:v>
                </c:pt>
                <c:pt idx="31">
                  <c:v>-1.29579328999999</c:v>
                </c:pt>
                <c:pt idx="32">
                  <c:v>-1.23927044999999</c:v>
                </c:pt>
                <c:pt idx="33">
                  <c:v>-1.18948804999999</c:v>
                </c:pt>
                <c:pt idx="34">
                  <c:v>-1.1464299</c:v>
                </c:pt>
                <c:pt idx="35">
                  <c:v>-1.11203969</c:v>
                </c:pt>
                <c:pt idx="36">
                  <c:v>-1.0809763699999999</c:v>
                </c:pt>
                <c:pt idx="37">
                  <c:v>-1.05578101</c:v>
                </c:pt>
                <c:pt idx="38">
                  <c:v>-1.03242755</c:v>
                </c:pt>
                <c:pt idx="39">
                  <c:v>-1.01517998999999</c:v>
                </c:pt>
                <c:pt idx="40">
                  <c:v>-0.99803841099999901</c:v>
                </c:pt>
                <c:pt idx="41">
                  <c:v>-0.98426592399999902</c:v>
                </c:pt>
                <c:pt idx="42">
                  <c:v>-0.97197175000000002</c:v>
                </c:pt>
                <c:pt idx="43">
                  <c:v>-0.96146976899999903</c:v>
                </c:pt>
                <c:pt idx="44">
                  <c:v>-0.95403408999999895</c:v>
                </c:pt>
                <c:pt idx="45">
                  <c:v>-0.943906306999998</c:v>
                </c:pt>
                <c:pt idx="46">
                  <c:v>-0.93772244500000002</c:v>
                </c:pt>
                <c:pt idx="47">
                  <c:v>-0.93307524900000005</c:v>
                </c:pt>
                <c:pt idx="48">
                  <c:v>-0.92822718600000098</c:v>
                </c:pt>
                <c:pt idx="49">
                  <c:v>-0.92484772199999998</c:v>
                </c:pt>
                <c:pt idx="50">
                  <c:v>-0.92271828699999803</c:v>
                </c:pt>
                <c:pt idx="51">
                  <c:v>-0.91971033800000002</c:v>
                </c:pt>
                <c:pt idx="52">
                  <c:v>-0.91776472299999801</c:v>
                </c:pt>
                <c:pt idx="53">
                  <c:v>-0.91529971399999999</c:v>
                </c:pt>
                <c:pt idx="54">
                  <c:v>-0.91489124299999902</c:v>
                </c:pt>
                <c:pt idx="55">
                  <c:v>-0.91471612499999999</c:v>
                </c:pt>
                <c:pt idx="56">
                  <c:v>-0.91388857399999901</c:v>
                </c:pt>
                <c:pt idx="57">
                  <c:v>-0.91477847099999998</c:v>
                </c:pt>
                <c:pt idx="58">
                  <c:v>-0.91506576500000003</c:v>
                </c:pt>
                <c:pt idx="59">
                  <c:v>-0.917857170000001</c:v>
                </c:pt>
                <c:pt idx="60">
                  <c:v>-0.91828119799999797</c:v>
                </c:pt>
                <c:pt idx="61">
                  <c:v>-0.92222404499999999</c:v>
                </c:pt>
                <c:pt idx="62">
                  <c:v>-0.92453062499999805</c:v>
                </c:pt>
                <c:pt idx="63">
                  <c:v>-0.92853397099999802</c:v>
                </c:pt>
                <c:pt idx="64">
                  <c:v>-0.93412983400000005</c:v>
                </c:pt>
                <c:pt idx="65">
                  <c:v>-0.94022983299999896</c:v>
                </c:pt>
                <c:pt idx="66">
                  <c:v>-0.94627082299999898</c:v>
                </c:pt>
                <c:pt idx="67">
                  <c:v>-0.95212781400000002</c:v>
                </c:pt>
                <c:pt idx="68">
                  <c:v>-0.95939141499999903</c:v>
                </c:pt>
                <c:pt idx="69">
                  <c:v>-0.96611708399999996</c:v>
                </c:pt>
                <c:pt idx="70">
                  <c:v>-0.974454342999999</c:v>
                </c:pt>
                <c:pt idx="71">
                  <c:v>-0.98340588799999795</c:v>
                </c:pt>
                <c:pt idx="72">
                  <c:v>-0.99181151399999901</c:v>
                </c:pt>
                <c:pt idx="73">
                  <c:v>-1.00242925</c:v>
                </c:pt>
                <c:pt idx="74">
                  <c:v>-1.0133755199999901</c:v>
                </c:pt>
                <c:pt idx="75">
                  <c:v>-1.02481102999999</c:v>
                </c:pt>
                <c:pt idx="76">
                  <c:v>-1.03400052</c:v>
                </c:pt>
                <c:pt idx="77">
                  <c:v>-1.04721916</c:v>
                </c:pt>
                <c:pt idx="78">
                  <c:v>-1.0596122699999899</c:v>
                </c:pt>
                <c:pt idx="79">
                  <c:v>-1.0720894299999899</c:v>
                </c:pt>
                <c:pt idx="80">
                  <c:v>-1.08456135</c:v>
                </c:pt>
                <c:pt idx="81">
                  <c:v>-1.09828543999999</c:v>
                </c:pt>
                <c:pt idx="82">
                  <c:v>-1.1146849400000001</c:v>
                </c:pt>
                <c:pt idx="83">
                  <c:v>-1.12707198</c:v>
                </c:pt>
                <c:pt idx="84">
                  <c:v>-1.1393079799999899</c:v>
                </c:pt>
                <c:pt idx="85">
                  <c:v>-1.15118538999999</c:v>
                </c:pt>
                <c:pt idx="86">
                  <c:v>-1.1611252999999999</c:v>
                </c:pt>
                <c:pt idx="87">
                  <c:v>-1.1702866599999999</c:v>
                </c:pt>
                <c:pt idx="88">
                  <c:v>-1.1808601599999899</c:v>
                </c:pt>
                <c:pt idx="89">
                  <c:v>-1.19063067</c:v>
                </c:pt>
                <c:pt idx="90">
                  <c:v>-1.19922601999999</c:v>
                </c:pt>
                <c:pt idx="91">
                  <c:v>-1.20529854</c:v>
                </c:pt>
                <c:pt idx="92">
                  <c:v>-1.2124735099999899</c:v>
                </c:pt>
                <c:pt idx="93">
                  <c:v>-1.21704257</c:v>
                </c:pt>
                <c:pt idx="94">
                  <c:v>-1.2206501999999899</c:v>
                </c:pt>
                <c:pt idx="95">
                  <c:v>-1.22596383</c:v>
                </c:pt>
                <c:pt idx="96">
                  <c:v>-1.2285969299999899</c:v>
                </c:pt>
                <c:pt idx="97">
                  <c:v>-1.2322471099999901</c:v>
                </c:pt>
                <c:pt idx="98">
                  <c:v>-1.23381709999999</c:v>
                </c:pt>
                <c:pt idx="99">
                  <c:v>-1.23396539999999</c:v>
                </c:pt>
                <c:pt idx="100">
                  <c:v>-1.2354420399999999</c:v>
                </c:pt>
                <c:pt idx="101">
                  <c:v>-1.2355731700000001</c:v>
                </c:pt>
                <c:pt idx="102">
                  <c:v>-1.2351967100000001</c:v>
                </c:pt>
                <c:pt idx="103">
                  <c:v>-1.2344468799999899</c:v>
                </c:pt>
                <c:pt idx="104">
                  <c:v>-1.2293269599999901</c:v>
                </c:pt>
                <c:pt idx="105">
                  <c:v>-1.2270294399999999</c:v>
                </c:pt>
                <c:pt idx="106">
                  <c:v>-1.22386646</c:v>
                </c:pt>
                <c:pt idx="107">
                  <c:v>-1.21996795999999</c:v>
                </c:pt>
                <c:pt idx="108">
                  <c:v>-1.21528958999999</c:v>
                </c:pt>
                <c:pt idx="109">
                  <c:v>-1.2107060000000001</c:v>
                </c:pt>
                <c:pt idx="110">
                  <c:v>-1.20662749</c:v>
                </c:pt>
                <c:pt idx="111">
                  <c:v>-1.2024716099999999</c:v>
                </c:pt>
                <c:pt idx="112">
                  <c:v>-1.1984052699999901</c:v>
                </c:pt>
                <c:pt idx="113">
                  <c:v>-1.1932666299999899</c:v>
                </c:pt>
                <c:pt idx="114">
                  <c:v>-1.1917929599999899</c:v>
                </c:pt>
                <c:pt idx="115">
                  <c:v>-1.1892007599999901</c:v>
                </c:pt>
                <c:pt idx="116">
                  <c:v>-1.1855225599999899</c:v>
                </c:pt>
                <c:pt idx="117">
                  <c:v>-1.1853756900000001</c:v>
                </c:pt>
                <c:pt idx="118">
                  <c:v>-1.18486010999999</c:v>
                </c:pt>
                <c:pt idx="119">
                  <c:v>-1.1822561</c:v>
                </c:pt>
                <c:pt idx="120">
                  <c:v>-1.18189549</c:v>
                </c:pt>
                <c:pt idx="121">
                  <c:v>-1.1803023799999901</c:v>
                </c:pt>
                <c:pt idx="122">
                  <c:v>-1.1808313099999901</c:v>
                </c:pt>
                <c:pt idx="123">
                  <c:v>-1.1832719999999901</c:v>
                </c:pt>
                <c:pt idx="124">
                  <c:v>-1.1860804599999899</c:v>
                </c:pt>
                <c:pt idx="125">
                  <c:v>-1.1883440000000001</c:v>
                </c:pt>
                <c:pt idx="126">
                  <c:v>-1.19086146</c:v>
                </c:pt>
                <c:pt idx="127">
                  <c:v>-1.1954788000000001</c:v>
                </c:pt>
                <c:pt idx="128">
                  <c:v>-1.1982469600000001</c:v>
                </c:pt>
                <c:pt idx="129">
                  <c:v>-1.2032617299999999</c:v>
                </c:pt>
                <c:pt idx="130">
                  <c:v>-1.2056539099999899</c:v>
                </c:pt>
                <c:pt idx="131">
                  <c:v>-1.2085001499999899</c:v>
                </c:pt>
                <c:pt idx="132">
                  <c:v>-1.21563172</c:v>
                </c:pt>
                <c:pt idx="133">
                  <c:v>-1.2174547899999999</c:v>
                </c:pt>
                <c:pt idx="134">
                  <c:v>-1.2193299500000001</c:v>
                </c:pt>
                <c:pt idx="135">
                  <c:v>-1.22308623999999</c:v>
                </c:pt>
                <c:pt idx="136">
                  <c:v>-1.2282363199999999</c:v>
                </c:pt>
                <c:pt idx="137">
                  <c:v>-1.2328549600000001</c:v>
                </c:pt>
                <c:pt idx="138">
                  <c:v>-1.23590171</c:v>
                </c:pt>
                <c:pt idx="139">
                  <c:v>-1.23993408999999</c:v>
                </c:pt>
                <c:pt idx="140">
                  <c:v>-1.2428004699999999</c:v>
                </c:pt>
                <c:pt idx="141">
                  <c:v>-1.2472714199999899</c:v>
                </c:pt>
                <c:pt idx="142">
                  <c:v>-1.2490994900000001</c:v>
                </c:pt>
                <c:pt idx="143">
                  <c:v>-1.2543410100000001</c:v>
                </c:pt>
                <c:pt idx="144">
                  <c:v>-1.25918781999999</c:v>
                </c:pt>
                <c:pt idx="145">
                  <c:v>-1.2616373299999899</c:v>
                </c:pt>
                <c:pt idx="146">
                  <c:v>-1.2634108100000001</c:v>
                </c:pt>
                <c:pt idx="147">
                  <c:v>-1.2660969499999899</c:v>
                </c:pt>
                <c:pt idx="148">
                  <c:v>-1.2708073900000001</c:v>
                </c:pt>
                <c:pt idx="149">
                  <c:v>-1.2744859499999901</c:v>
                </c:pt>
                <c:pt idx="150">
                  <c:v>-1.2777458399999899</c:v>
                </c:pt>
                <c:pt idx="151">
                  <c:v>-1.2814987899999899</c:v>
                </c:pt>
                <c:pt idx="152">
                  <c:v>-1.28619993</c:v>
                </c:pt>
                <c:pt idx="153">
                  <c:v>-1.2902354</c:v>
                </c:pt>
                <c:pt idx="154">
                  <c:v>-1.29565858999999</c:v>
                </c:pt>
                <c:pt idx="155">
                  <c:v>-1.3007711199999901</c:v>
                </c:pt>
                <c:pt idx="156">
                  <c:v>-1.30554031999999</c:v>
                </c:pt>
                <c:pt idx="157">
                  <c:v>-1.31324481999999</c:v>
                </c:pt>
                <c:pt idx="158">
                  <c:v>-1.32099068</c:v>
                </c:pt>
                <c:pt idx="159">
                  <c:v>-1.3254267</c:v>
                </c:pt>
                <c:pt idx="160">
                  <c:v>-1.33019602</c:v>
                </c:pt>
                <c:pt idx="161">
                  <c:v>-1.3320812</c:v>
                </c:pt>
                <c:pt idx="162">
                  <c:v>-1.33787608</c:v>
                </c:pt>
                <c:pt idx="163">
                  <c:v>-1.3412473199999899</c:v>
                </c:pt>
                <c:pt idx="164">
                  <c:v>-1.34595716</c:v>
                </c:pt>
                <c:pt idx="165">
                  <c:v>-1.35063957999999</c:v>
                </c:pt>
                <c:pt idx="166">
                  <c:v>-1.35273266</c:v>
                </c:pt>
                <c:pt idx="167">
                  <c:v>-1.3568130700000001</c:v>
                </c:pt>
                <c:pt idx="168">
                  <c:v>-1.3608870500000001</c:v>
                </c:pt>
                <c:pt idx="169">
                  <c:v>-1.36653161</c:v>
                </c:pt>
                <c:pt idx="170">
                  <c:v>-1.36850106999999</c:v>
                </c:pt>
                <c:pt idx="171">
                  <c:v>-1.37269043999999</c:v>
                </c:pt>
                <c:pt idx="172">
                  <c:v>-1.3781988599999899</c:v>
                </c:pt>
                <c:pt idx="173">
                  <c:v>-1.3824912299999901</c:v>
                </c:pt>
                <c:pt idx="174">
                  <c:v>-1.3876343999999901</c:v>
                </c:pt>
                <c:pt idx="175">
                  <c:v>-1.3912606199999999</c:v>
                </c:pt>
                <c:pt idx="176">
                  <c:v>-1.3956933</c:v>
                </c:pt>
                <c:pt idx="177">
                  <c:v>-1.39991379</c:v>
                </c:pt>
                <c:pt idx="178">
                  <c:v>-1.4047752600000001</c:v>
                </c:pt>
                <c:pt idx="179">
                  <c:v>-1.40939915</c:v>
                </c:pt>
                <c:pt idx="180">
                  <c:v>-1.41294539</c:v>
                </c:pt>
                <c:pt idx="181">
                  <c:v>-1.41610681999999</c:v>
                </c:pt>
                <c:pt idx="182">
                  <c:v>-1.4213807599999999</c:v>
                </c:pt>
                <c:pt idx="183">
                  <c:v>-1.4277373600000001</c:v>
                </c:pt>
                <c:pt idx="184">
                  <c:v>-1.4316798399999999</c:v>
                </c:pt>
                <c:pt idx="185">
                  <c:v>-1.43698251</c:v>
                </c:pt>
                <c:pt idx="186">
                  <c:v>-1.44171869999999</c:v>
                </c:pt>
                <c:pt idx="187">
                  <c:v>-1.44613217999999</c:v>
                </c:pt>
                <c:pt idx="188">
                  <c:v>-1.45157467999999</c:v>
                </c:pt>
                <c:pt idx="189">
                  <c:v>-1.45479738999999</c:v>
                </c:pt>
                <c:pt idx="190">
                  <c:v>-1.45985984999999</c:v>
                </c:pt>
                <c:pt idx="191">
                  <c:v>-1.4649961</c:v>
                </c:pt>
                <c:pt idx="192">
                  <c:v>-1.4710427500000001</c:v>
                </c:pt>
                <c:pt idx="193">
                  <c:v>-1.4762872499999999</c:v>
                </c:pt>
                <c:pt idx="194">
                  <c:v>-1.48107123</c:v>
                </c:pt>
                <c:pt idx="195">
                  <c:v>-1.4872912199999999</c:v>
                </c:pt>
                <c:pt idx="196">
                  <c:v>-1.49208414999999</c:v>
                </c:pt>
                <c:pt idx="197">
                  <c:v>-1.49675548</c:v>
                </c:pt>
                <c:pt idx="198">
                  <c:v>-1.50305259</c:v>
                </c:pt>
                <c:pt idx="199">
                  <c:v>-1.50990951</c:v>
                </c:pt>
                <c:pt idx="200">
                  <c:v>-1.51401388999999</c:v>
                </c:pt>
                <c:pt idx="201">
                  <c:v>-1.5201806999999901</c:v>
                </c:pt>
                <c:pt idx="202">
                  <c:v>-1.52802001999999</c:v>
                </c:pt>
                <c:pt idx="203">
                  <c:v>-1.5325736999999999</c:v>
                </c:pt>
                <c:pt idx="204">
                  <c:v>-1.5388473299999901</c:v>
                </c:pt>
                <c:pt idx="205">
                  <c:v>-1.54559850999999</c:v>
                </c:pt>
                <c:pt idx="206">
                  <c:v>-1.55063306999999</c:v>
                </c:pt>
                <c:pt idx="207">
                  <c:v>-1.5576122999999999</c:v>
                </c:pt>
                <c:pt idx="208">
                  <c:v>-1.56600487</c:v>
                </c:pt>
                <c:pt idx="209">
                  <c:v>-1.5713073</c:v>
                </c:pt>
                <c:pt idx="210">
                  <c:v>-1.5779982800000001</c:v>
                </c:pt>
                <c:pt idx="211">
                  <c:v>-1.58697939</c:v>
                </c:pt>
                <c:pt idx="212">
                  <c:v>-1.5946387099999999</c:v>
                </c:pt>
                <c:pt idx="213">
                  <c:v>-1.6057565199999999</c:v>
                </c:pt>
                <c:pt idx="214">
                  <c:v>-1.6173359199999899</c:v>
                </c:pt>
                <c:pt idx="215">
                  <c:v>-1.62424195</c:v>
                </c:pt>
                <c:pt idx="216">
                  <c:v>-1.6375525</c:v>
                </c:pt>
                <c:pt idx="217">
                  <c:v>-1.6489412800000001</c:v>
                </c:pt>
                <c:pt idx="218">
                  <c:v>-1.65896880999999</c:v>
                </c:pt>
                <c:pt idx="219">
                  <c:v>-1.67135072</c:v>
                </c:pt>
                <c:pt idx="220">
                  <c:v>-1.68334757999999</c:v>
                </c:pt>
                <c:pt idx="221">
                  <c:v>-1.6942598799999999</c:v>
                </c:pt>
                <c:pt idx="222">
                  <c:v>-1.7095634899999901</c:v>
                </c:pt>
                <c:pt idx="223">
                  <c:v>-1.72092044</c:v>
                </c:pt>
                <c:pt idx="224">
                  <c:v>-1.7357269500000001</c:v>
                </c:pt>
                <c:pt idx="225">
                  <c:v>-1.74915278</c:v>
                </c:pt>
                <c:pt idx="226">
                  <c:v>-1.76180482</c:v>
                </c:pt>
                <c:pt idx="227">
                  <c:v>-1.7762076899999899</c:v>
                </c:pt>
                <c:pt idx="228">
                  <c:v>-1.7878054399999901</c:v>
                </c:pt>
                <c:pt idx="229">
                  <c:v>-1.80059075</c:v>
                </c:pt>
                <c:pt idx="230">
                  <c:v>-1.8160128600000001</c:v>
                </c:pt>
                <c:pt idx="231">
                  <c:v>-1.8254326599999899</c:v>
                </c:pt>
                <c:pt idx="232">
                  <c:v>-1.8388464499999999</c:v>
                </c:pt>
                <c:pt idx="233">
                  <c:v>-1.8517364300000001</c:v>
                </c:pt>
                <c:pt idx="234">
                  <c:v>-1.8568950899999901</c:v>
                </c:pt>
                <c:pt idx="235">
                  <c:v>-1.86772323</c:v>
                </c:pt>
                <c:pt idx="236">
                  <c:v>-1.8766844299999901</c:v>
                </c:pt>
                <c:pt idx="237">
                  <c:v>-1.8782599</c:v>
                </c:pt>
                <c:pt idx="238">
                  <c:v>-1.8811407099999999</c:v>
                </c:pt>
                <c:pt idx="239">
                  <c:v>-1.8813898600000001</c:v>
                </c:pt>
                <c:pt idx="240">
                  <c:v>-1.8815894099999999</c:v>
                </c:pt>
                <c:pt idx="241">
                  <c:v>-1.88197434</c:v>
                </c:pt>
                <c:pt idx="242">
                  <c:v>-1.87519407</c:v>
                </c:pt>
                <c:pt idx="243">
                  <c:v>-1.8763750799999901</c:v>
                </c:pt>
                <c:pt idx="244">
                  <c:v>-1.8725726599999899</c:v>
                </c:pt>
                <c:pt idx="245">
                  <c:v>-1.8634539800000001</c:v>
                </c:pt>
                <c:pt idx="246">
                  <c:v>-1.8598650699999999</c:v>
                </c:pt>
                <c:pt idx="247">
                  <c:v>-1.8545695499999899</c:v>
                </c:pt>
                <c:pt idx="248">
                  <c:v>-1.84609282</c:v>
                </c:pt>
                <c:pt idx="249">
                  <c:v>-1.8403185599999901</c:v>
                </c:pt>
                <c:pt idx="250">
                  <c:v>-1.8329488</c:v>
                </c:pt>
                <c:pt idx="251">
                  <c:v>-1.8265993599999899</c:v>
                </c:pt>
                <c:pt idx="252">
                  <c:v>-1.8200659799999901</c:v>
                </c:pt>
                <c:pt idx="253">
                  <c:v>-1.8149005199999999</c:v>
                </c:pt>
                <c:pt idx="254">
                  <c:v>-1.80741631999999</c:v>
                </c:pt>
                <c:pt idx="255">
                  <c:v>-1.8033303000000001</c:v>
                </c:pt>
                <c:pt idx="256">
                  <c:v>-1.7986404899999899</c:v>
                </c:pt>
                <c:pt idx="257">
                  <c:v>-1.7934088699999899</c:v>
                </c:pt>
                <c:pt idx="258">
                  <c:v>-1.7904171899999901</c:v>
                </c:pt>
                <c:pt idx="259">
                  <c:v>-1.78897917</c:v>
                </c:pt>
                <c:pt idx="260">
                  <c:v>-1.78549457</c:v>
                </c:pt>
                <c:pt idx="261">
                  <c:v>-1.78534353</c:v>
                </c:pt>
                <c:pt idx="262">
                  <c:v>-1.7842510899999999</c:v>
                </c:pt>
                <c:pt idx="263">
                  <c:v>-1.7843853199999999</c:v>
                </c:pt>
                <c:pt idx="264">
                  <c:v>-1.78513575</c:v>
                </c:pt>
                <c:pt idx="265">
                  <c:v>-1.7880957099999899</c:v>
                </c:pt>
                <c:pt idx="266">
                  <c:v>-1.7896311300000001</c:v>
                </c:pt>
                <c:pt idx="267">
                  <c:v>-1.7936648100000001</c:v>
                </c:pt>
                <c:pt idx="268">
                  <c:v>-1.79584134</c:v>
                </c:pt>
                <c:pt idx="269">
                  <c:v>-1.7999963799999901</c:v>
                </c:pt>
                <c:pt idx="270">
                  <c:v>-1.8036435799999999</c:v>
                </c:pt>
                <c:pt idx="271">
                  <c:v>-1.8091332899999899</c:v>
                </c:pt>
                <c:pt idx="272">
                  <c:v>-1.81188726</c:v>
                </c:pt>
                <c:pt idx="273">
                  <c:v>-1.8182443399999899</c:v>
                </c:pt>
                <c:pt idx="274">
                  <c:v>-1.82243299</c:v>
                </c:pt>
                <c:pt idx="275">
                  <c:v>-1.8273413199999999</c:v>
                </c:pt>
                <c:pt idx="276">
                  <c:v>-1.83160316999999</c:v>
                </c:pt>
                <c:pt idx="277">
                  <c:v>-1.84097146999999</c:v>
                </c:pt>
                <c:pt idx="278">
                  <c:v>-1.84655260999999</c:v>
                </c:pt>
                <c:pt idx="279">
                  <c:v>-1.85156392999999</c:v>
                </c:pt>
                <c:pt idx="280">
                  <c:v>-1.85822642</c:v>
                </c:pt>
                <c:pt idx="281">
                  <c:v>-1.86287164999999</c:v>
                </c:pt>
                <c:pt idx="282">
                  <c:v>-1.8688037399999899</c:v>
                </c:pt>
                <c:pt idx="283">
                  <c:v>-1.8778746100000001</c:v>
                </c:pt>
                <c:pt idx="284">
                  <c:v>-1.88341951</c:v>
                </c:pt>
                <c:pt idx="285">
                  <c:v>-1.8898414400000001</c:v>
                </c:pt>
                <c:pt idx="286">
                  <c:v>-1.8945999099999999</c:v>
                </c:pt>
                <c:pt idx="287">
                  <c:v>-1.9009492399999901</c:v>
                </c:pt>
                <c:pt idx="288">
                  <c:v>-1.9071939</c:v>
                </c:pt>
                <c:pt idx="289">
                  <c:v>-1.91489970999999</c:v>
                </c:pt>
                <c:pt idx="290">
                  <c:v>-1.92146909</c:v>
                </c:pt>
                <c:pt idx="291">
                  <c:v>-1.9293313000000001</c:v>
                </c:pt>
                <c:pt idx="292">
                  <c:v>-1.93558908</c:v>
                </c:pt>
                <c:pt idx="293">
                  <c:v>-1.93987036</c:v>
                </c:pt>
                <c:pt idx="294">
                  <c:v>-1.9479062599999899</c:v>
                </c:pt>
                <c:pt idx="295">
                  <c:v>-1.9573036399999999</c:v>
                </c:pt>
                <c:pt idx="296">
                  <c:v>-1.9644551299999899</c:v>
                </c:pt>
                <c:pt idx="297">
                  <c:v>-1.97190331999999</c:v>
                </c:pt>
                <c:pt idx="298">
                  <c:v>-1.9793976499999999</c:v>
                </c:pt>
                <c:pt idx="299">
                  <c:v>-1.9885063199999899</c:v>
                </c:pt>
                <c:pt idx="300">
                  <c:v>-1.9941644699999901</c:v>
                </c:pt>
                <c:pt idx="301">
                  <c:v>-1.9989968499999899</c:v>
                </c:pt>
                <c:pt idx="302">
                  <c:v>-2.0047164</c:v>
                </c:pt>
                <c:pt idx="303">
                  <c:v>-2.0102500899999902</c:v>
                </c:pt>
                <c:pt idx="304">
                  <c:v>-2.0134806599999902</c:v>
                </c:pt>
                <c:pt idx="305">
                  <c:v>-2.0186700800000001</c:v>
                </c:pt>
                <c:pt idx="306">
                  <c:v>-2.0234131799999902</c:v>
                </c:pt>
                <c:pt idx="307">
                  <c:v>-2.0282707200000001</c:v>
                </c:pt>
                <c:pt idx="308">
                  <c:v>-2.0341310499999898</c:v>
                </c:pt>
                <c:pt idx="309">
                  <c:v>-2.0414130699999999</c:v>
                </c:pt>
                <c:pt idx="310">
                  <c:v>-2.0448241199999999</c:v>
                </c:pt>
                <c:pt idx="311">
                  <c:v>-2.05044412999999</c:v>
                </c:pt>
                <c:pt idx="312">
                  <c:v>-2.0549962499999999</c:v>
                </c:pt>
                <c:pt idx="313">
                  <c:v>-2.0609345399999901</c:v>
                </c:pt>
                <c:pt idx="314">
                  <c:v>-2.0673961599999999</c:v>
                </c:pt>
                <c:pt idx="315">
                  <c:v>-2.0708322499999898</c:v>
                </c:pt>
                <c:pt idx="316">
                  <c:v>-2.07746862999999</c:v>
                </c:pt>
                <c:pt idx="317">
                  <c:v>-2.0845360799999999</c:v>
                </c:pt>
                <c:pt idx="318">
                  <c:v>-2.0893342499999998</c:v>
                </c:pt>
                <c:pt idx="319">
                  <c:v>-2.0978198099999998</c:v>
                </c:pt>
                <c:pt idx="320">
                  <c:v>-2.1056172799999899</c:v>
                </c:pt>
                <c:pt idx="321">
                  <c:v>-2.1152076700000002</c:v>
                </c:pt>
                <c:pt idx="322">
                  <c:v>-2.1232857699999999</c:v>
                </c:pt>
                <c:pt idx="323">
                  <c:v>-2.13205695</c:v>
                </c:pt>
                <c:pt idx="324">
                  <c:v>-2.1403322199999999</c:v>
                </c:pt>
                <c:pt idx="325">
                  <c:v>-2.1495695099999899</c:v>
                </c:pt>
                <c:pt idx="326">
                  <c:v>-2.1610073999999999</c:v>
                </c:pt>
                <c:pt idx="327">
                  <c:v>-2.1701674500000001</c:v>
                </c:pt>
                <c:pt idx="328">
                  <c:v>-2.1793549099999998</c:v>
                </c:pt>
                <c:pt idx="329">
                  <c:v>-2.19244146</c:v>
                </c:pt>
                <c:pt idx="330">
                  <c:v>-2.2058208000000001</c:v>
                </c:pt>
                <c:pt idx="331">
                  <c:v>-2.2133076199999899</c:v>
                </c:pt>
                <c:pt idx="332">
                  <c:v>-2.2272126700000001</c:v>
                </c:pt>
                <c:pt idx="333">
                  <c:v>-2.2368481199999999</c:v>
                </c:pt>
                <c:pt idx="334">
                  <c:v>-2.24485039999999</c:v>
                </c:pt>
                <c:pt idx="335">
                  <c:v>-2.2537360199999998</c:v>
                </c:pt>
                <c:pt idx="336">
                  <c:v>-2.2626690899999899</c:v>
                </c:pt>
                <c:pt idx="337">
                  <c:v>-2.2723040600000002</c:v>
                </c:pt>
                <c:pt idx="338">
                  <c:v>-2.2836611299999898</c:v>
                </c:pt>
                <c:pt idx="339">
                  <c:v>-2.29138802999999</c:v>
                </c:pt>
                <c:pt idx="340">
                  <c:v>-2.3005342500000001</c:v>
                </c:pt>
                <c:pt idx="341">
                  <c:v>-2.3091680999999902</c:v>
                </c:pt>
                <c:pt idx="342">
                  <c:v>-2.3163058799999998</c:v>
                </c:pt>
                <c:pt idx="343">
                  <c:v>-2.3275649500000002</c:v>
                </c:pt>
                <c:pt idx="344">
                  <c:v>-2.33499312</c:v>
                </c:pt>
                <c:pt idx="345">
                  <c:v>-2.34293031999999</c:v>
                </c:pt>
                <c:pt idx="346">
                  <c:v>-2.3522536799999898</c:v>
                </c:pt>
                <c:pt idx="347">
                  <c:v>-2.3622868100000001</c:v>
                </c:pt>
                <c:pt idx="348">
                  <c:v>-2.3722045399999998</c:v>
                </c:pt>
                <c:pt idx="349">
                  <c:v>-2.3845770399999999</c:v>
                </c:pt>
                <c:pt idx="350">
                  <c:v>-2.3967552200000002</c:v>
                </c:pt>
                <c:pt idx="351">
                  <c:v>-2.4063737399999998</c:v>
                </c:pt>
                <c:pt idx="352">
                  <c:v>-2.4200417999999999</c:v>
                </c:pt>
                <c:pt idx="353">
                  <c:v>-2.4305455699999898</c:v>
                </c:pt>
                <c:pt idx="354">
                  <c:v>-2.4452297700000001</c:v>
                </c:pt>
                <c:pt idx="355">
                  <c:v>-2.46100139999999</c:v>
                </c:pt>
                <c:pt idx="356">
                  <c:v>-2.4788424999999998</c:v>
                </c:pt>
                <c:pt idx="357">
                  <c:v>-2.4920914199999999</c:v>
                </c:pt>
                <c:pt idx="358">
                  <c:v>-2.5101568699999999</c:v>
                </c:pt>
                <c:pt idx="359">
                  <c:v>-2.5287144199999898</c:v>
                </c:pt>
                <c:pt idx="360">
                  <c:v>-2.5483946799999999</c:v>
                </c:pt>
                <c:pt idx="361">
                  <c:v>-2.5644283300000001</c:v>
                </c:pt>
                <c:pt idx="362">
                  <c:v>-2.5855154999999899</c:v>
                </c:pt>
                <c:pt idx="363">
                  <c:v>-2.6040956999999998</c:v>
                </c:pt>
                <c:pt idx="364">
                  <c:v>-2.62261677</c:v>
                </c:pt>
                <c:pt idx="365">
                  <c:v>-2.6373801199999898</c:v>
                </c:pt>
                <c:pt idx="366">
                  <c:v>-2.66922115999999</c:v>
                </c:pt>
                <c:pt idx="367">
                  <c:v>-2.67948388999999</c:v>
                </c:pt>
                <c:pt idx="368">
                  <c:v>-2.71113896</c:v>
                </c:pt>
                <c:pt idx="369">
                  <c:v>-2.7258157700000001</c:v>
                </c:pt>
                <c:pt idx="370">
                  <c:v>-2.74710798</c:v>
                </c:pt>
                <c:pt idx="371">
                  <c:v>-2.7690646600000002</c:v>
                </c:pt>
                <c:pt idx="372">
                  <c:v>-2.8015620700000001</c:v>
                </c:pt>
                <c:pt idx="373">
                  <c:v>-2.8212299299999901</c:v>
                </c:pt>
                <c:pt idx="374">
                  <c:v>-2.8524642</c:v>
                </c:pt>
                <c:pt idx="375">
                  <c:v>-2.8823766700000002</c:v>
                </c:pt>
                <c:pt idx="376">
                  <c:v>-2.9102311099999998</c:v>
                </c:pt>
                <c:pt idx="377">
                  <c:v>-2.9446251399999999</c:v>
                </c:pt>
                <c:pt idx="378">
                  <c:v>-2.9821512700000001</c:v>
                </c:pt>
                <c:pt idx="379">
                  <c:v>-3.0192520599999999</c:v>
                </c:pt>
                <c:pt idx="380">
                  <c:v>-3.0598328100000001</c:v>
                </c:pt>
                <c:pt idx="381">
                  <c:v>-3.1056594799999999</c:v>
                </c:pt>
                <c:pt idx="382">
                  <c:v>-3.1533269899999898</c:v>
                </c:pt>
                <c:pt idx="383">
                  <c:v>-3.2051124599999898</c:v>
                </c:pt>
                <c:pt idx="384">
                  <c:v>-3.2578403900000001</c:v>
                </c:pt>
                <c:pt idx="385">
                  <c:v>-3.3239450499999998</c:v>
                </c:pt>
                <c:pt idx="386">
                  <c:v>-3.3820950999999999</c:v>
                </c:pt>
                <c:pt idx="387">
                  <c:v>-3.45274305</c:v>
                </c:pt>
                <c:pt idx="388">
                  <c:v>-3.5238082400000001</c:v>
                </c:pt>
                <c:pt idx="389">
                  <c:v>-3.6022501</c:v>
                </c:pt>
                <c:pt idx="390">
                  <c:v>-3.6770620299999899</c:v>
                </c:pt>
                <c:pt idx="391">
                  <c:v>-3.7733240099999898</c:v>
                </c:pt>
                <c:pt idx="392">
                  <c:v>-3.8674499999999998</c:v>
                </c:pt>
                <c:pt idx="393">
                  <c:v>-3.9766767000000001</c:v>
                </c:pt>
                <c:pt idx="394">
                  <c:v>-4.0951948199999997</c:v>
                </c:pt>
                <c:pt idx="395">
                  <c:v>-4.22777987</c:v>
                </c:pt>
                <c:pt idx="396">
                  <c:v>-4.3640618299999998</c:v>
                </c:pt>
                <c:pt idx="397">
                  <c:v>-4.5109586699999999</c:v>
                </c:pt>
                <c:pt idx="398">
                  <c:v>-4.6805992099999996</c:v>
                </c:pt>
                <c:pt idx="399">
                  <c:v>-4.8611640899999902</c:v>
                </c:pt>
                <c:pt idx="400">
                  <c:v>-5.0520677599999999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DDB-4485-96B4-4EE3C9287475}"/>
            </c:ext>
          </c:extLst>
        </c:ser>
        <c:ser>
          <c:idx val="2"/>
          <c:order val="2"/>
          <c:tx>
            <c:strRef>
              <c:f>'RF1 IL RAW'!$D$1</c:f>
              <c:strCache>
                <c:ptCount val="1"/>
                <c:pt idx="0">
                  <c:v>MASW-011206_SN9_RF1IL_RF2ISO_85C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'RF1 IL RAW'!$A$2:$A$402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IL RAW'!$D$2:$D$402</c:f>
              <c:numCache>
                <c:formatCode>General</c:formatCode>
                <c:ptCount val="401"/>
                <c:pt idx="0">
                  <c:v>-42.723640400000001</c:v>
                </c:pt>
                <c:pt idx="1">
                  <c:v>-37.397331200000004</c:v>
                </c:pt>
                <c:pt idx="2">
                  <c:v>-36.148860900000003</c:v>
                </c:pt>
                <c:pt idx="3">
                  <c:v>-36.833843199999997</c:v>
                </c:pt>
                <c:pt idx="4">
                  <c:v>-37.547401399999998</c:v>
                </c:pt>
                <c:pt idx="5">
                  <c:v>-37.4295197</c:v>
                </c:pt>
                <c:pt idx="6">
                  <c:v>-31.946924199999899</c:v>
                </c:pt>
                <c:pt idx="7">
                  <c:v>-27.165708500000001</c:v>
                </c:pt>
                <c:pt idx="8">
                  <c:v>-23.107454300000001</c:v>
                </c:pt>
                <c:pt idx="9">
                  <c:v>-19.5077991</c:v>
                </c:pt>
                <c:pt idx="10">
                  <c:v>-17.060545000000001</c:v>
                </c:pt>
                <c:pt idx="11">
                  <c:v>-14.379035</c:v>
                </c:pt>
                <c:pt idx="12">
                  <c:v>-12.209538500000001</c:v>
                </c:pt>
                <c:pt idx="13">
                  <c:v>-10.225353199999899</c:v>
                </c:pt>
                <c:pt idx="14">
                  <c:v>-8.8422527300000002</c:v>
                </c:pt>
                <c:pt idx="15">
                  <c:v>-7.7645087200000003</c:v>
                </c:pt>
                <c:pt idx="16">
                  <c:v>-7.2742586100000004</c:v>
                </c:pt>
                <c:pt idx="17">
                  <c:v>-6.3054423299999902</c:v>
                </c:pt>
                <c:pt idx="18">
                  <c:v>-5.3168320699999896</c:v>
                </c:pt>
                <c:pt idx="19">
                  <c:v>-4.5966281899999997</c:v>
                </c:pt>
                <c:pt idx="20">
                  <c:v>-3.94639826</c:v>
                </c:pt>
                <c:pt idx="21">
                  <c:v>-3.42279266999999</c:v>
                </c:pt>
                <c:pt idx="22">
                  <c:v>-3.0043962</c:v>
                </c:pt>
                <c:pt idx="23">
                  <c:v>-2.65867209</c:v>
                </c:pt>
                <c:pt idx="24">
                  <c:v>-2.3794395899999898</c:v>
                </c:pt>
                <c:pt idx="25">
                  <c:v>-2.1605768200000002</c:v>
                </c:pt>
                <c:pt idx="26">
                  <c:v>-1.97888982</c:v>
                </c:pt>
                <c:pt idx="27">
                  <c:v>-1.82931744999999</c:v>
                </c:pt>
                <c:pt idx="28">
                  <c:v>-1.7063938400000001</c:v>
                </c:pt>
                <c:pt idx="29">
                  <c:v>-1.6035132400000001</c:v>
                </c:pt>
                <c:pt idx="30">
                  <c:v>-1.5176771899999999</c:v>
                </c:pt>
                <c:pt idx="31">
                  <c:v>-1.4424651900000001</c:v>
                </c:pt>
                <c:pt idx="32">
                  <c:v>-1.38489664</c:v>
                </c:pt>
                <c:pt idx="33">
                  <c:v>-1.3332865199999999</c:v>
                </c:pt>
                <c:pt idx="34">
                  <c:v>-1.28961491999999</c:v>
                </c:pt>
                <c:pt idx="35">
                  <c:v>-1.25314247999999</c:v>
                </c:pt>
                <c:pt idx="36">
                  <c:v>-1.22010744</c:v>
                </c:pt>
                <c:pt idx="37">
                  <c:v>-1.1932318199999901</c:v>
                </c:pt>
                <c:pt idx="38">
                  <c:v>-1.1674196699999999</c:v>
                </c:pt>
                <c:pt idx="39">
                  <c:v>-1.14966177999999</c:v>
                </c:pt>
                <c:pt idx="40">
                  <c:v>-1.13167452999999</c:v>
                </c:pt>
                <c:pt idx="41">
                  <c:v>-1.1156252599999901</c:v>
                </c:pt>
                <c:pt idx="42">
                  <c:v>-1.1037507099999899</c:v>
                </c:pt>
                <c:pt idx="43">
                  <c:v>-1.0928044299999999</c:v>
                </c:pt>
                <c:pt idx="44">
                  <c:v>-1.08000599999999</c:v>
                </c:pt>
                <c:pt idx="45">
                  <c:v>-1.07001173</c:v>
                </c:pt>
                <c:pt idx="46">
                  <c:v>-1.06244421</c:v>
                </c:pt>
                <c:pt idx="47">
                  <c:v>-1.0564763499999901</c:v>
                </c:pt>
                <c:pt idx="48">
                  <c:v>-1.0486887699999901</c:v>
                </c:pt>
                <c:pt idx="49">
                  <c:v>-1.0437563699999901</c:v>
                </c:pt>
                <c:pt idx="50">
                  <c:v>-1.0420337900000001</c:v>
                </c:pt>
                <c:pt idx="51">
                  <c:v>-1.03648221</c:v>
                </c:pt>
                <c:pt idx="52">
                  <c:v>-1.03318964999999</c:v>
                </c:pt>
                <c:pt idx="53">
                  <c:v>-1.0295591399999899</c:v>
                </c:pt>
                <c:pt idx="54">
                  <c:v>-1.02745842999999</c:v>
                </c:pt>
                <c:pt idx="55">
                  <c:v>-1.02850937999999</c:v>
                </c:pt>
                <c:pt idx="56">
                  <c:v>-1.0270682599999901</c:v>
                </c:pt>
                <c:pt idx="57">
                  <c:v>-1.0283618000000001</c:v>
                </c:pt>
                <c:pt idx="58">
                  <c:v>-1.0301189399999999</c:v>
                </c:pt>
                <c:pt idx="59">
                  <c:v>-1.03208374999999</c:v>
                </c:pt>
                <c:pt idx="60">
                  <c:v>-1.0331045400000001</c:v>
                </c:pt>
                <c:pt idx="61">
                  <c:v>-1.03858805</c:v>
                </c:pt>
                <c:pt idx="62">
                  <c:v>-1.04093622999999</c:v>
                </c:pt>
                <c:pt idx="63">
                  <c:v>-1.0454790599999999</c:v>
                </c:pt>
                <c:pt idx="64">
                  <c:v>-1.05173731</c:v>
                </c:pt>
                <c:pt idx="65">
                  <c:v>-1.05860329</c:v>
                </c:pt>
                <c:pt idx="66">
                  <c:v>-1.0655596300000001</c:v>
                </c:pt>
                <c:pt idx="67">
                  <c:v>-1.0730968700000001</c:v>
                </c:pt>
                <c:pt idx="68">
                  <c:v>-1.08103155999999</c:v>
                </c:pt>
                <c:pt idx="69">
                  <c:v>-1.09015083</c:v>
                </c:pt>
                <c:pt idx="70">
                  <c:v>-1.0986121899999901</c:v>
                </c:pt>
                <c:pt idx="71">
                  <c:v>-1.1104579000000001</c:v>
                </c:pt>
                <c:pt idx="72">
                  <c:v>-1.1205719700000001</c:v>
                </c:pt>
                <c:pt idx="73">
                  <c:v>-1.13217616</c:v>
                </c:pt>
                <c:pt idx="74">
                  <c:v>-1.1434823299999901</c:v>
                </c:pt>
                <c:pt idx="75">
                  <c:v>-1.1560248099999899</c:v>
                </c:pt>
                <c:pt idx="76">
                  <c:v>-1.1670014900000001</c:v>
                </c:pt>
                <c:pt idx="77">
                  <c:v>-1.1783134900000001</c:v>
                </c:pt>
                <c:pt idx="78">
                  <c:v>-1.1913324599999999</c:v>
                </c:pt>
                <c:pt idx="79">
                  <c:v>-1.2053446799999901</c:v>
                </c:pt>
                <c:pt idx="80">
                  <c:v>-1.21528792</c:v>
                </c:pt>
                <c:pt idx="81">
                  <c:v>-1.22968077999999</c:v>
                </c:pt>
                <c:pt idx="82">
                  <c:v>-1.24632108</c:v>
                </c:pt>
                <c:pt idx="83">
                  <c:v>-1.25718843999999</c:v>
                </c:pt>
                <c:pt idx="84">
                  <c:v>-1.27153695</c:v>
                </c:pt>
                <c:pt idx="85">
                  <c:v>-1.2817206399999901</c:v>
                </c:pt>
                <c:pt idx="86">
                  <c:v>-1.2924528099999999</c:v>
                </c:pt>
                <c:pt idx="87">
                  <c:v>-1.30388235999999</c:v>
                </c:pt>
                <c:pt idx="88">
                  <c:v>-1.3127940899999899</c:v>
                </c:pt>
                <c:pt idx="89">
                  <c:v>-1.3236866</c:v>
                </c:pt>
                <c:pt idx="90">
                  <c:v>-1.33486605</c:v>
                </c:pt>
                <c:pt idx="91">
                  <c:v>-1.3393776399999899</c:v>
                </c:pt>
                <c:pt idx="92">
                  <c:v>-1.3493799</c:v>
                </c:pt>
                <c:pt idx="93">
                  <c:v>-1.35535215999999</c:v>
                </c:pt>
                <c:pt idx="94">
                  <c:v>-1.35828327999999</c:v>
                </c:pt>
                <c:pt idx="95">
                  <c:v>-1.3668354699999901</c:v>
                </c:pt>
                <c:pt idx="96">
                  <c:v>-1.3696264</c:v>
                </c:pt>
                <c:pt idx="97">
                  <c:v>-1.37333714999999</c:v>
                </c:pt>
                <c:pt idx="98">
                  <c:v>-1.37964748999999</c:v>
                </c:pt>
                <c:pt idx="99">
                  <c:v>-1.37905644999999</c:v>
                </c:pt>
                <c:pt idx="100">
                  <c:v>-1.3838570099999901</c:v>
                </c:pt>
                <c:pt idx="101">
                  <c:v>-1.3866196899999901</c:v>
                </c:pt>
                <c:pt idx="102">
                  <c:v>-1.3863247599999899</c:v>
                </c:pt>
                <c:pt idx="103">
                  <c:v>-1.3876610999999901</c:v>
                </c:pt>
                <c:pt idx="104">
                  <c:v>-1.3846520200000001</c:v>
                </c:pt>
                <c:pt idx="105">
                  <c:v>-1.3814489799999901</c:v>
                </c:pt>
                <c:pt idx="106">
                  <c:v>-1.3824071899999999</c:v>
                </c:pt>
                <c:pt idx="107">
                  <c:v>-1.37962972999999</c:v>
                </c:pt>
                <c:pt idx="108">
                  <c:v>-1.3767030200000001</c:v>
                </c:pt>
                <c:pt idx="109">
                  <c:v>-1.3747788700000001</c:v>
                </c:pt>
                <c:pt idx="110">
                  <c:v>-1.36918604</c:v>
                </c:pt>
                <c:pt idx="111">
                  <c:v>-1.36594616999999</c:v>
                </c:pt>
                <c:pt idx="112">
                  <c:v>-1.3651347199999999</c:v>
                </c:pt>
                <c:pt idx="113">
                  <c:v>-1.3591034399999999</c:v>
                </c:pt>
                <c:pt idx="114">
                  <c:v>-1.3580763299999901</c:v>
                </c:pt>
                <c:pt idx="115">
                  <c:v>-1.3561611200000001</c:v>
                </c:pt>
                <c:pt idx="116">
                  <c:v>-1.3521586699999999</c:v>
                </c:pt>
                <c:pt idx="117">
                  <c:v>-1.3518176099999999</c:v>
                </c:pt>
                <c:pt idx="118">
                  <c:v>-1.3520384999999899</c:v>
                </c:pt>
                <c:pt idx="119">
                  <c:v>-1.3489314299999899</c:v>
                </c:pt>
                <c:pt idx="120">
                  <c:v>-1.3485270699999901</c:v>
                </c:pt>
                <c:pt idx="121">
                  <c:v>-1.3481870899999899</c:v>
                </c:pt>
                <c:pt idx="122">
                  <c:v>-1.3486694099999901</c:v>
                </c:pt>
                <c:pt idx="123">
                  <c:v>-1.35072433999999</c:v>
                </c:pt>
                <c:pt idx="124">
                  <c:v>-1.3530641799999901</c:v>
                </c:pt>
                <c:pt idx="125">
                  <c:v>-1.3533307299999899</c:v>
                </c:pt>
                <c:pt idx="126">
                  <c:v>-1.3562492100000001</c:v>
                </c:pt>
                <c:pt idx="127">
                  <c:v>-1.3614625899999999</c:v>
                </c:pt>
                <c:pt idx="128">
                  <c:v>-1.36377524999999</c:v>
                </c:pt>
                <c:pt idx="129">
                  <c:v>-1.36777949</c:v>
                </c:pt>
                <c:pt idx="130">
                  <c:v>-1.37052536</c:v>
                </c:pt>
                <c:pt idx="131">
                  <c:v>-1.37325966</c:v>
                </c:pt>
                <c:pt idx="132">
                  <c:v>-1.3795696500000001</c:v>
                </c:pt>
                <c:pt idx="133">
                  <c:v>-1.3832073199999999</c:v>
                </c:pt>
                <c:pt idx="134">
                  <c:v>-1.3848531199999901</c:v>
                </c:pt>
                <c:pt idx="135">
                  <c:v>-1.3900914199999901</c:v>
                </c:pt>
                <c:pt idx="136">
                  <c:v>-1.39444268</c:v>
                </c:pt>
                <c:pt idx="137">
                  <c:v>-1.3974964599999999</c:v>
                </c:pt>
                <c:pt idx="138">
                  <c:v>-1.4022387300000001</c:v>
                </c:pt>
                <c:pt idx="139">
                  <c:v>-1.40542137999999</c:v>
                </c:pt>
                <c:pt idx="140">
                  <c:v>-1.40845704</c:v>
                </c:pt>
                <c:pt idx="141">
                  <c:v>-1.41426337</c:v>
                </c:pt>
                <c:pt idx="142">
                  <c:v>-1.41716003</c:v>
                </c:pt>
                <c:pt idx="143">
                  <c:v>-1.4223789</c:v>
                </c:pt>
                <c:pt idx="144">
                  <c:v>-1.42760968</c:v>
                </c:pt>
                <c:pt idx="145">
                  <c:v>-1.43112086999999</c:v>
                </c:pt>
                <c:pt idx="146">
                  <c:v>-1.43347812</c:v>
                </c:pt>
                <c:pt idx="147">
                  <c:v>-1.4389708000000001</c:v>
                </c:pt>
                <c:pt idx="148">
                  <c:v>-1.4432938099999899</c:v>
                </c:pt>
                <c:pt idx="149">
                  <c:v>-1.4486861200000001</c:v>
                </c:pt>
                <c:pt idx="150">
                  <c:v>-1.4524393099999999</c:v>
                </c:pt>
                <c:pt idx="151">
                  <c:v>-1.4572768199999899</c:v>
                </c:pt>
                <c:pt idx="152">
                  <c:v>-1.46303069999999</c:v>
                </c:pt>
                <c:pt idx="153">
                  <c:v>-1.4668568399999999</c:v>
                </c:pt>
                <c:pt idx="154">
                  <c:v>-1.4729893199999899</c:v>
                </c:pt>
                <c:pt idx="155">
                  <c:v>-1.47887980999999</c:v>
                </c:pt>
                <c:pt idx="156">
                  <c:v>-1.48418497999999</c:v>
                </c:pt>
                <c:pt idx="157">
                  <c:v>-1.4915789399999999</c:v>
                </c:pt>
                <c:pt idx="158">
                  <c:v>-1.4993760599999999</c:v>
                </c:pt>
                <c:pt idx="159">
                  <c:v>-1.5050208599999899</c:v>
                </c:pt>
                <c:pt idx="160">
                  <c:v>-1.50932645999999</c:v>
                </c:pt>
                <c:pt idx="161">
                  <c:v>-1.5135183299999999</c:v>
                </c:pt>
                <c:pt idx="162">
                  <c:v>-1.5197280599999901</c:v>
                </c:pt>
                <c:pt idx="163">
                  <c:v>-1.52329504</c:v>
                </c:pt>
                <c:pt idx="164">
                  <c:v>-1.52671157999999</c:v>
                </c:pt>
                <c:pt idx="165">
                  <c:v>-1.53020035999999</c:v>
                </c:pt>
                <c:pt idx="166">
                  <c:v>-1.5337018999999901</c:v>
                </c:pt>
                <c:pt idx="167">
                  <c:v>-1.5377967400000001</c:v>
                </c:pt>
                <c:pt idx="168">
                  <c:v>-1.54277598999999</c:v>
                </c:pt>
                <c:pt idx="169">
                  <c:v>-1.54878008</c:v>
                </c:pt>
                <c:pt idx="170">
                  <c:v>-1.5522085400000001</c:v>
                </c:pt>
                <c:pt idx="171">
                  <c:v>-1.5562167200000001</c:v>
                </c:pt>
                <c:pt idx="172">
                  <c:v>-1.56124948999999</c:v>
                </c:pt>
                <c:pt idx="173">
                  <c:v>-1.5646429099999899</c:v>
                </c:pt>
                <c:pt idx="174">
                  <c:v>-1.57218945</c:v>
                </c:pt>
                <c:pt idx="175">
                  <c:v>-1.57679927</c:v>
                </c:pt>
                <c:pt idx="176">
                  <c:v>-1.5821209000000001</c:v>
                </c:pt>
                <c:pt idx="177">
                  <c:v>-1.58909023</c:v>
                </c:pt>
                <c:pt idx="178">
                  <c:v>-1.5932208299999999</c:v>
                </c:pt>
                <c:pt idx="179">
                  <c:v>-1.5968400199999899</c:v>
                </c:pt>
                <c:pt idx="180">
                  <c:v>-1.6017471599999999</c:v>
                </c:pt>
                <c:pt idx="181">
                  <c:v>-1.60604382</c:v>
                </c:pt>
                <c:pt idx="182">
                  <c:v>-1.6127214399999901</c:v>
                </c:pt>
                <c:pt idx="183">
                  <c:v>-1.62038887</c:v>
                </c:pt>
                <c:pt idx="184">
                  <c:v>-1.6240296400000001</c:v>
                </c:pt>
                <c:pt idx="185">
                  <c:v>-1.6314246699999899</c:v>
                </c:pt>
                <c:pt idx="186">
                  <c:v>-1.63754117</c:v>
                </c:pt>
                <c:pt idx="187">
                  <c:v>-1.6432510599999901</c:v>
                </c:pt>
                <c:pt idx="188">
                  <c:v>-1.6493617300000001</c:v>
                </c:pt>
                <c:pt idx="189">
                  <c:v>-1.6543887900000001</c:v>
                </c:pt>
                <c:pt idx="190">
                  <c:v>-1.6607328699999999</c:v>
                </c:pt>
                <c:pt idx="191">
                  <c:v>-1.66898966</c:v>
                </c:pt>
                <c:pt idx="192">
                  <c:v>-1.6744270299999999</c:v>
                </c:pt>
                <c:pt idx="193">
                  <c:v>-1.6790900199999901</c:v>
                </c:pt>
                <c:pt idx="194">
                  <c:v>-1.6854202700000001</c:v>
                </c:pt>
                <c:pt idx="195">
                  <c:v>-1.6908931700000001</c:v>
                </c:pt>
                <c:pt idx="196">
                  <c:v>-1.6966969999999899</c:v>
                </c:pt>
                <c:pt idx="197">
                  <c:v>-1.7034672500000001</c:v>
                </c:pt>
                <c:pt idx="198">
                  <c:v>-1.70918131</c:v>
                </c:pt>
                <c:pt idx="199">
                  <c:v>-1.7180851699999899</c:v>
                </c:pt>
                <c:pt idx="200">
                  <c:v>-1.7230350999999899</c:v>
                </c:pt>
                <c:pt idx="201">
                  <c:v>-1.7279925299999901</c:v>
                </c:pt>
                <c:pt idx="202">
                  <c:v>-1.7376019999999901</c:v>
                </c:pt>
                <c:pt idx="203">
                  <c:v>-1.7422514</c:v>
                </c:pt>
                <c:pt idx="204">
                  <c:v>-1.7481754999999899</c:v>
                </c:pt>
                <c:pt idx="205">
                  <c:v>-1.7554340399999999</c:v>
                </c:pt>
                <c:pt idx="206">
                  <c:v>-1.7627385899999899</c:v>
                </c:pt>
                <c:pt idx="207">
                  <c:v>-1.7698426199999999</c:v>
                </c:pt>
                <c:pt idx="208">
                  <c:v>-1.77813113</c:v>
                </c:pt>
                <c:pt idx="209">
                  <c:v>-1.7834781399999999</c:v>
                </c:pt>
                <c:pt idx="210">
                  <c:v>-1.7922953399999899</c:v>
                </c:pt>
                <c:pt idx="211">
                  <c:v>-1.8016006899999899</c:v>
                </c:pt>
                <c:pt idx="212">
                  <c:v>-1.81163859</c:v>
                </c:pt>
                <c:pt idx="213">
                  <c:v>-1.82169782999999</c:v>
                </c:pt>
                <c:pt idx="214">
                  <c:v>-1.8352465600000001</c:v>
                </c:pt>
                <c:pt idx="215">
                  <c:v>-1.84349560999999</c:v>
                </c:pt>
                <c:pt idx="216">
                  <c:v>-1.8576407399999999</c:v>
                </c:pt>
                <c:pt idx="217">
                  <c:v>-1.8714007100000001</c:v>
                </c:pt>
                <c:pt idx="218">
                  <c:v>-1.88188171</c:v>
                </c:pt>
                <c:pt idx="219">
                  <c:v>-1.8959367300000001</c:v>
                </c:pt>
                <c:pt idx="220">
                  <c:v>-1.9129610100000001</c:v>
                </c:pt>
                <c:pt idx="221">
                  <c:v>-1.9237082000000001</c:v>
                </c:pt>
                <c:pt idx="222">
                  <c:v>-1.9412471099999999</c:v>
                </c:pt>
                <c:pt idx="223">
                  <c:v>-1.9549971799999899</c:v>
                </c:pt>
                <c:pt idx="224">
                  <c:v>-1.97035705999999</c:v>
                </c:pt>
                <c:pt idx="225">
                  <c:v>-1.98174012</c:v>
                </c:pt>
                <c:pt idx="226">
                  <c:v>-1.9955105799999999</c:v>
                </c:pt>
                <c:pt idx="227">
                  <c:v>-2.0078928500000002</c:v>
                </c:pt>
                <c:pt idx="228">
                  <c:v>-2.0207431300000001</c:v>
                </c:pt>
                <c:pt idx="229">
                  <c:v>-2.0342097300000002</c:v>
                </c:pt>
                <c:pt idx="230">
                  <c:v>-2.04679608</c:v>
                </c:pt>
                <c:pt idx="231">
                  <c:v>-2.0566785300000001</c:v>
                </c:pt>
                <c:pt idx="232">
                  <c:v>-2.0702733999999898</c:v>
                </c:pt>
                <c:pt idx="233">
                  <c:v>-2.0775303799999998</c:v>
                </c:pt>
                <c:pt idx="234">
                  <c:v>-2.0827772599999901</c:v>
                </c:pt>
                <c:pt idx="235">
                  <c:v>-2.0923419000000001</c:v>
                </c:pt>
                <c:pt idx="236">
                  <c:v>-2.0984399299999899</c:v>
                </c:pt>
                <c:pt idx="237">
                  <c:v>-2.0993998099999902</c:v>
                </c:pt>
                <c:pt idx="238">
                  <c:v>-2.0991718800000001</c:v>
                </c:pt>
                <c:pt idx="239">
                  <c:v>-2.0978188499999999</c:v>
                </c:pt>
                <c:pt idx="240">
                  <c:v>-2.1000855</c:v>
                </c:pt>
                <c:pt idx="241">
                  <c:v>-2.0969815299999999</c:v>
                </c:pt>
                <c:pt idx="242">
                  <c:v>-2.0876352800000002</c:v>
                </c:pt>
                <c:pt idx="243">
                  <c:v>-2.0895810099999998</c:v>
                </c:pt>
                <c:pt idx="244">
                  <c:v>-2.0820376899999999</c:v>
                </c:pt>
                <c:pt idx="245">
                  <c:v>-2.0747392199999899</c:v>
                </c:pt>
                <c:pt idx="246">
                  <c:v>-2.0725927399999899</c:v>
                </c:pt>
                <c:pt idx="247">
                  <c:v>-2.0656959999999902</c:v>
                </c:pt>
                <c:pt idx="248">
                  <c:v>-2.0603494599999999</c:v>
                </c:pt>
                <c:pt idx="249">
                  <c:v>-2.0567443399999998</c:v>
                </c:pt>
                <c:pt idx="250">
                  <c:v>-2.0482680800000002</c:v>
                </c:pt>
                <c:pt idx="251">
                  <c:v>-2.04478216</c:v>
                </c:pt>
                <c:pt idx="252">
                  <c:v>-2.03996109999999</c:v>
                </c:pt>
                <c:pt idx="253">
                  <c:v>-2.0363042400000002</c:v>
                </c:pt>
                <c:pt idx="254">
                  <c:v>-2.0323579299999999</c:v>
                </c:pt>
                <c:pt idx="255">
                  <c:v>-2.0298950699999998</c:v>
                </c:pt>
                <c:pt idx="256">
                  <c:v>-2.0287787899999898</c:v>
                </c:pt>
                <c:pt idx="257">
                  <c:v>-2.0271308399999999</c:v>
                </c:pt>
                <c:pt idx="258">
                  <c:v>-2.0240833799999902</c:v>
                </c:pt>
                <c:pt idx="259">
                  <c:v>-2.0252072799999898</c:v>
                </c:pt>
                <c:pt idx="260">
                  <c:v>-2.02374315</c:v>
                </c:pt>
                <c:pt idx="261">
                  <c:v>-2.0239913500000002</c:v>
                </c:pt>
                <c:pt idx="262">
                  <c:v>-2.0267229100000002</c:v>
                </c:pt>
                <c:pt idx="263">
                  <c:v>-2.0290665599999902</c:v>
                </c:pt>
                <c:pt idx="264">
                  <c:v>-2.0305395100000001</c:v>
                </c:pt>
                <c:pt idx="265">
                  <c:v>-2.0373802200000002</c:v>
                </c:pt>
                <c:pt idx="266">
                  <c:v>-2.04000997999999</c:v>
                </c:pt>
                <c:pt idx="267">
                  <c:v>-2.0443313099999898</c:v>
                </c:pt>
                <c:pt idx="268">
                  <c:v>-2.0462474799999999</c:v>
                </c:pt>
                <c:pt idx="269">
                  <c:v>-2.0513801599999999</c:v>
                </c:pt>
                <c:pt idx="270">
                  <c:v>-2.0557832699999898</c:v>
                </c:pt>
                <c:pt idx="271">
                  <c:v>-2.0632300400000001</c:v>
                </c:pt>
                <c:pt idx="272">
                  <c:v>-2.06537652</c:v>
                </c:pt>
                <c:pt idx="273">
                  <c:v>-2.0733838099999899</c:v>
                </c:pt>
                <c:pt idx="274">
                  <c:v>-2.0794887499999901</c:v>
                </c:pt>
                <c:pt idx="275">
                  <c:v>-2.08439255</c:v>
                </c:pt>
                <c:pt idx="276">
                  <c:v>-2.0892515199999999</c:v>
                </c:pt>
                <c:pt idx="277">
                  <c:v>-2.09787393</c:v>
                </c:pt>
                <c:pt idx="278">
                  <c:v>-2.1032173599999999</c:v>
                </c:pt>
                <c:pt idx="279">
                  <c:v>-2.1109879</c:v>
                </c:pt>
                <c:pt idx="280">
                  <c:v>-2.11695742999999</c:v>
                </c:pt>
                <c:pt idx="281">
                  <c:v>-2.12301517</c:v>
                </c:pt>
                <c:pt idx="282">
                  <c:v>-2.1295514099999999</c:v>
                </c:pt>
                <c:pt idx="283">
                  <c:v>-2.1395747699999998</c:v>
                </c:pt>
                <c:pt idx="284">
                  <c:v>-2.1446681000000001</c:v>
                </c:pt>
                <c:pt idx="285">
                  <c:v>-2.1543774600000001</c:v>
                </c:pt>
                <c:pt idx="286">
                  <c:v>-2.15766335</c:v>
                </c:pt>
                <c:pt idx="287">
                  <c:v>-2.1643950900000002</c:v>
                </c:pt>
                <c:pt idx="288">
                  <c:v>-2.1713275900000002</c:v>
                </c:pt>
                <c:pt idx="289">
                  <c:v>-2.1831839099999999</c:v>
                </c:pt>
                <c:pt idx="290">
                  <c:v>-2.1894028200000002</c:v>
                </c:pt>
                <c:pt idx="291">
                  <c:v>-2.19529343</c:v>
                </c:pt>
                <c:pt idx="292">
                  <c:v>-2.20455194</c:v>
                </c:pt>
                <c:pt idx="293">
                  <c:v>-2.2095739799999898</c:v>
                </c:pt>
                <c:pt idx="294">
                  <c:v>-2.2157702399999999</c:v>
                </c:pt>
                <c:pt idx="295">
                  <c:v>-2.2262816399999998</c:v>
                </c:pt>
                <c:pt idx="296">
                  <c:v>-2.2348253699999998</c:v>
                </c:pt>
                <c:pt idx="297">
                  <c:v>-2.2420365800000002</c:v>
                </c:pt>
                <c:pt idx="298">
                  <c:v>-2.24910330999999</c:v>
                </c:pt>
                <c:pt idx="299">
                  <c:v>-2.25794768</c:v>
                </c:pt>
                <c:pt idx="300">
                  <c:v>-2.2636120299999898</c:v>
                </c:pt>
                <c:pt idx="301">
                  <c:v>-2.2713248699999999</c:v>
                </c:pt>
                <c:pt idx="302">
                  <c:v>-2.2784018499999901</c:v>
                </c:pt>
                <c:pt idx="303">
                  <c:v>-2.2840504599999898</c:v>
                </c:pt>
                <c:pt idx="304">
                  <c:v>-2.28773165</c:v>
                </c:pt>
                <c:pt idx="305">
                  <c:v>-2.2940378199999998</c:v>
                </c:pt>
                <c:pt idx="306">
                  <c:v>-2.2990281600000002</c:v>
                </c:pt>
                <c:pt idx="307">
                  <c:v>-2.3052020099999999</c:v>
                </c:pt>
                <c:pt idx="308">
                  <c:v>-2.3105969399999902</c:v>
                </c:pt>
                <c:pt idx="309">
                  <c:v>-2.3187065100000002</c:v>
                </c:pt>
                <c:pt idx="310">
                  <c:v>-2.32236814</c:v>
                </c:pt>
                <c:pt idx="311">
                  <c:v>-2.32974743999999</c:v>
                </c:pt>
                <c:pt idx="312">
                  <c:v>-2.3338699299999899</c:v>
                </c:pt>
                <c:pt idx="313">
                  <c:v>-2.3432197600000002</c:v>
                </c:pt>
                <c:pt idx="314">
                  <c:v>-2.3494691799999998</c:v>
                </c:pt>
                <c:pt idx="315">
                  <c:v>-2.3557224299999899</c:v>
                </c:pt>
                <c:pt idx="316">
                  <c:v>-2.3599116800000002</c:v>
                </c:pt>
                <c:pt idx="317">
                  <c:v>-2.3691241700000001</c:v>
                </c:pt>
                <c:pt idx="318">
                  <c:v>-2.3767995800000001</c:v>
                </c:pt>
                <c:pt idx="319">
                  <c:v>-2.3845393700000002</c:v>
                </c:pt>
                <c:pt idx="320">
                  <c:v>-2.39508246999999</c:v>
                </c:pt>
                <c:pt idx="321">
                  <c:v>-2.4052038199999899</c:v>
                </c:pt>
                <c:pt idx="322">
                  <c:v>-2.4121964</c:v>
                </c:pt>
                <c:pt idx="323">
                  <c:v>-2.4234588099999899</c:v>
                </c:pt>
                <c:pt idx="324">
                  <c:v>-2.4343907800000002</c:v>
                </c:pt>
                <c:pt idx="325">
                  <c:v>-2.4472434500000002</c:v>
                </c:pt>
                <c:pt idx="326">
                  <c:v>-2.459759</c:v>
                </c:pt>
                <c:pt idx="327">
                  <c:v>-2.47292160999999</c:v>
                </c:pt>
                <c:pt idx="328">
                  <c:v>-2.4821484100000002</c:v>
                </c:pt>
                <c:pt idx="329">
                  <c:v>-2.49619388999999</c:v>
                </c:pt>
                <c:pt idx="330">
                  <c:v>-2.5080630799999999</c:v>
                </c:pt>
                <c:pt idx="331">
                  <c:v>-2.51543713</c:v>
                </c:pt>
                <c:pt idx="332">
                  <c:v>-2.5327188999999999</c:v>
                </c:pt>
                <c:pt idx="333">
                  <c:v>-2.5419492699999999</c:v>
                </c:pt>
                <c:pt idx="334">
                  <c:v>-2.5513639499999998</c:v>
                </c:pt>
                <c:pt idx="335">
                  <c:v>-2.5612044300000001</c:v>
                </c:pt>
                <c:pt idx="336">
                  <c:v>-2.5721933799999999</c:v>
                </c:pt>
                <c:pt idx="337">
                  <c:v>-2.5833990599999899</c:v>
                </c:pt>
                <c:pt idx="338">
                  <c:v>-2.5967745799999902</c:v>
                </c:pt>
                <c:pt idx="339">
                  <c:v>-2.6061921099999998</c:v>
                </c:pt>
                <c:pt idx="340">
                  <c:v>-2.61808704999999</c:v>
                </c:pt>
                <c:pt idx="341">
                  <c:v>-2.6301515100000001</c:v>
                </c:pt>
                <c:pt idx="342">
                  <c:v>-2.6387753499999902</c:v>
                </c:pt>
                <c:pt idx="343">
                  <c:v>-2.6530506599999901</c:v>
                </c:pt>
                <c:pt idx="344">
                  <c:v>-2.66503215</c:v>
                </c:pt>
                <c:pt idx="345">
                  <c:v>-2.6728847</c:v>
                </c:pt>
                <c:pt idx="346">
                  <c:v>-2.6878857599999901</c:v>
                </c:pt>
                <c:pt idx="347">
                  <c:v>-2.69909309999999</c:v>
                </c:pt>
                <c:pt idx="348">
                  <c:v>-2.7145090099999898</c:v>
                </c:pt>
                <c:pt idx="349">
                  <c:v>-2.73188161999999</c:v>
                </c:pt>
                <c:pt idx="350">
                  <c:v>-2.7470533800000001</c:v>
                </c:pt>
                <c:pt idx="351">
                  <c:v>-2.7585742499999899</c:v>
                </c:pt>
                <c:pt idx="352">
                  <c:v>-2.7778928299999999</c:v>
                </c:pt>
                <c:pt idx="353">
                  <c:v>-2.7887625699999901</c:v>
                </c:pt>
                <c:pt idx="354">
                  <c:v>-2.80767393</c:v>
                </c:pt>
                <c:pt idx="355">
                  <c:v>-2.8272848099999899</c:v>
                </c:pt>
                <c:pt idx="356">
                  <c:v>-2.8485894200000001</c:v>
                </c:pt>
                <c:pt idx="357">
                  <c:v>-2.8641917700000001</c:v>
                </c:pt>
                <c:pt idx="358">
                  <c:v>-2.8874518899999999</c:v>
                </c:pt>
                <c:pt idx="359">
                  <c:v>-2.9046935999999999</c:v>
                </c:pt>
                <c:pt idx="360">
                  <c:v>-2.9295604200000001</c:v>
                </c:pt>
                <c:pt idx="361">
                  <c:v>-2.9437644500000002</c:v>
                </c:pt>
                <c:pt idx="362">
                  <c:v>-2.9673502399999898</c:v>
                </c:pt>
                <c:pt idx="363">
                  <c:v>-2.9881041000000002</c:v>
                </c:pt>
                <c:pt idx="364">
                  <c:v>-3.0065288499999898</c:v>
                </c:pt>
                <c:pt idx="365">
                  <c:v>-3.02264236999999</c:v>
                </c:pt>
                <c:pt idx="366">
                  <c:v>-3.0589814199999998</c:v>
                </c:pt>
                <c:pt idx="367">
                  <c:v>-3.0676000099999898</c:v>
                </c:pt>
                <c:pt idx="368">
                  <c:v>-3.1021208800000002</c:v>
                </c:pt>
                <c:pt idx="369">
                  <c:v>-3.1167633499999901</c:v>
                </c:pt>
                <c:pt idx="370">
                  <c:v>-3.1403050399999999</c:v>
                </c:pt>
                <c:pt idx="371">
                  <c:v>-3.1643657699999999</c:v>
                </c:pt>
                <c:pt idx="372">
                  <c:v>-3.2019257499999898</c:v>
                </c:pt>
                <c:pt idx="373">
                  <c:v>-3.2275252299999901</c:v>
                </c:pt>
                <c:pt idx="374">
                  <c:v>-3.2641432300000002</c:v>
                </c:pt>
                <c:pt idx="375">
                  <c:v>-3.29971886</c:v>
                </c:pt>
                <c:pt idx="376">
                  <c:v>-3.33567761999999</c:v>
                </c:pt>
                <c:pt idx="377">
                  <c:v>-3.37922334999999</c:v>
                </c:pt>
                <c:pt idx="378">
                  <c:v>-3.4253113299999902</c:v>
                </c:pt>
                <c:pt idx="379">
                  <c:v>-3.4716692</c:v>
                </c:pt>
                <c:pt idx="380">
                  <c:v>-3.5223741499999899</c:v>
                </c:pt>
                <c:pt idx="381">
                  <c:v>-3.58155631999999</c:v>
                </c:pt>
                <c:pt idx="382">
                  <c:v>-3.6415104899999999</c:v>
                </c:pt>
                <c:pt idx="383">
                  <c:v>-3.7060022400000001</c:v>
                </c:pt>
                <c:pt idx="384">
                  <c:v>-3.7711930300000001</c:v>
                </c:pt>
                <c:pt idx="385">
                  <c:v>-3.8632950799999999</c:v>
                </c:pt>
                <c:pt idx="386">
                  <c:v>-3.9254634399999899</c:v>
                </c:pt>
                <c:pt idx="387">
                  <c:v>-4.0122947699999996</c:v>
                </c:pt>
                <c:pt idx="388">
                  <c:v>-4.1132369000000004</c:v>
                </c:pt>
                <c:pt idx="389">
                  <c:v>-4.2044830299999996</c:v>
                </c:pt>
                <c:pt idx="390">
                  <c:v>-4.2924618700000003</c:v>
                </c:pt>
                <c:pt idx="391">
                  <c:v>-4.4206056599999997</c:v>
                </c:pt>
                <c:pt idx="392">
                  <c:v>-4.5325751299999997</c:v>
                </c:pt>
                <c:pt idx="393">
                  <c:v>-4.6661100400000004</c:v>
                </c:pt>
                <c:pt idx="394">
                  <c:v>-4.8161311099999997</c:v>
                </c:pt>
                <c:pt idx="395">
                  <c:v>-4.9712152499999904</c:v>
                </c:pt>
                <c:pt idx="396">
                  <c:v>-5.12842894</c:v>
                </c:pt>
                <c:pt idx="397">
                  <c:v>-5.3107252100000002</c:v>
                </c:pt>
                <c:pt idx="398">
                  <c:v>-5.50263071</c:v>
                </c:pt>
                <c:pt idx="399">
                  <c:v>-5.7134728399999997</c:v>
                </c:pt>
                <c:pt idx="400">
                  <c:v>-5.9309930800000004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DDB-4485-96B4-4EE3C92874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1117487"/>
        <c:axId val="2141113647"/>
      </c:scatterChart>
      <c:valAx>
        <c:axId val="2141117487"/>
        <c:scaling>
          <c:orientation val="minMax"/>
          <c:max val="260000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Frequency (GHz)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3647"/>
        <c:crosses val="autoZero"/>
        <c:crossBetween val="midCat"/>
        <c:majorUnit val="2000000000"/>
        <c:dispUnits>
          <c:builtInUnit val="billions"/>
        </c:dispUnits>
      </c:valAx>
      <c:valAx>
        <c:axId val="2141113647"/>
        <c:scaling>
          <c:orientation val="minMax"/>
          <c:min val="-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S21 (dB)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748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MASW-011206, RF1 Output</a:t>
            </a:r>
            <a:r>
              <a:rPr lang="en-US" baseline="0"/>
              <a:t> Return Loss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'RF1 Output Return Loss'!$B$1</c:f>
              <c:strCache>
                <c:ptCount val="1"/>
                <c:pt idx="0">
                  <c:v>MASW-011206_SN9_RF1IL_RF2ISO_-40C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'RF1 Output Return Loss'!$A$2:$A$402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Output Return Loss'!$B$2:$B$402</c:f>
              <c:numCache>
                <c:formatCode>General</c:formatCode>
                <c:ptCount val="401"/>
                <c:pt idx="0">
                  <c:v>-1.76608394999988E-2</c:v>
                </c:pt>
                <c:pt idx="1">
                  <c:v>-4.6618070500000199E-2</c:v>
                </c:pt>
                <c:pt idx="2">
                  <c:v>-6.5711744099999594E-2</c:v>
                </c:pt>
                <c:pt idx="3">
                  <c:v>-8.1312045500001096E-2</c:v>
                </c:pt>
                <c:pt idx="4">
                  <c:v>-0.147040427000001</c:v>
                </c:pt>
                <c:pt idx="5">
                  <c:v>-0.188290819999999</c:v>
                </c:pt>
                <c:pt idx="6">
                  <c:v>-0.25485059599999998</c:v>
                </c:pt>
                <c:pt idx="7">
                  <c:v>-0.36768957999999902</c:v>
                </c:pt>
                <c:pt idx="8">
                  <c:v>-0.47182184499999902</c:v>
                </c:pt>
                <c:pt idx="9">
                  <c:v>-0.61875319500000003</c:v>
                </c:pt>
                <c:pt idx="10">
                  <c:v>-0.85516852099999896</c:v>
                </c:pt>
                <c:pt idx="11">
                  <c:v>-0.96908163999999997</c:v>
                </c:pt>
                <c:pt idx="12">
                  <c:v>-1.3019000299999901</c:v>
                </c:pt>
                <c:pt idx="13">
                  <c:v>-1.7105185999999899</c:v>
                </c:pt>
                <c:pt idx="14">
                  <c:v>-2.3213698900000002</c:v>
                </c:pt>
                <c:pt idx="15">
                  <c:v>-2.9337992700000002</c:v>
                </c:pt>
                <c:pt idx="16">
                  <c:v>-3.4545962799999899</c:v>
                </c:pt>
                <c:pt idx="17">
                  <c:v>-3.46601033</c:v>
                </c:pt>
                <c:pt idx="18">
                  <c:v>-4.0726866699999897</c:v>
                </c:pt>
                <c:pt idx="19">
                  <c:v>-4.7347760199999902</c:v>
                </c:pt>
                <c:pt idx="20">
                  <c:v>-5.3797078100000002</c:v>
                </c:pt>
                <c:pt idx="21">
                  <c:v>-6.0892057399999997</c:v>
                </c:pt>
                <c:pt idx="22">
                  <c:v>-6.8879203799999997</c:v>
                </c:pt>
                <c:pt idx="23">
                  <c:v>-7.6511354399999902</c:v>
                </c:pt>
                <c:pt idx="24">
                  <c:v>-8.4605474499999893</c:v>
                </c:pt>
                <c:pt idx="25">
                  <c:v>-9.3002271699999994</c:v>
                </c:pt>
                <c:pt idx="26">
                  <c:v>-10.061809500000001</c:v>
                </c:pt>
                <c:pt idx="27">
                  <c:v>-10.9168921</c:v>
                </c:pt>
                <c:pt idx="28">
                  <c:v>-11.731916399999999</c:v>
                </c:pt>
                <c:pt idx="29">
                  <c:v>-12.446375799999901</c:v>
                </c:pt>
                <c:pt idx="30">
                  <c:v>-13.299621599999901</c:v>
                </c:pt>
                <c:pt idx="31">
                  <c:v>-14.133347499999999</c:v>
                </c:pt>
                <c:pt idx="32">
                  <c:v>-14.8529406</c:v>
                </c:pt>
                <c:pt idx="33">
                  <c:v>-15.655116100000001</c:v>
                </c:pt>
                <c:pt idx="34">
                  <c:v>-16.501279799999999</c:v>
                </c:pt>
                <c:pt idx="35">
                  <c:v>-17.1501026</c:v>
                </c:pt>
                <c:pt idx="36">
                  <c:v>-17.9990883</c:v>
                </c:pt>
                <c:pt idx="37">
                  <c:v>-18.626255</c:v>
                </c:pt>
                <c:pt idx="38">
                  <c:v>-19.2882347</c:v>
                </c:pt>
                <c:pt idx="39">
                  <c:v>-20.1911755</c:v>
                </c:pt>
                <c:pt idx="40">
                  <c:v>-20.645420099999999</c:v>
                </c:pt>
                <c:pt idx="41">
                  <c:v>-21.332658800000001</c:v>
                </c:pt>
                <c:pt idx="42">
                  <c:v>-22.284799599999999</c:v>
                </c:pt>
                <c:pt idx="43">
                  <c:v>-22.461702299999999</c:v>
                </c:pt>
                <c:pt idx="44">
                  <c:v>-23.569717399999899</c:v>
                </c:pt>
                <c:pt idx="45">
                  <c:v>-24.237617499999999</c:v>
                </c:pt>
                <c:pt idx="46">
                  <c:v>-24.394603699999902</c:v>
                </c:pt>
                <c:pt idx="47">
                  <c:v>-25.886659600000002</c:v>
                </c:pt>
                <c:pt idx="48">
                  <c:v>-26.204015699999999</c:v>
                </c:pt>
                <c:pt idx="49">
                  <c:v>-26.582195299999999</c:v>
                </c:pt>
                <c:pt idx="50">
                  <c:v>-28.381385799999901</c:v>
                </c:pt>
                <c:pt idx="51">
                  <c:v>-28.175243399999999</c:v>
                </c:pt>
                <c:pt idx="52">
                  <c:v>-29.2644196</c:v>
                </c:pt>
                <c:pt idx="53">
                  <c:v>-30.715852699999999</c:v>
                </c:pt>
                <c:pt idx="54">
                  <c:v>-30.527133899999999</c:v>
                </c:pt>
                <c:pt idx="55">
                  <c:v>-32.3936195</c:v>
                </c:pt>
                <c:pt idx="56">
                  <c:v>-32.111556999999998</c:v>
                </c:pt>
                <c:pt idx="57">
                  <c:v>-30.5798454</c:v>
                </c:pt>
                <c:pt idx="58">
                  <c:v>-30.5589142</c:v>
                </c:pt>
                <c:pt idx="59">
                  <c:v>-29.7626075999999</c:v>
                </c:pt>
                <c:pt idx="60">
                  <c:v>-28.066570299999999</c:v>
                </c:pt>
                <c:pt idx="61">
                  <c:v>-27.1196117</c:v>
                </c:pt>
                <c:pt idx="62">
                  <c:v>-25.9239788</c:v>
                </c:pt>
                <c:pt idx="63">
                  <c:v>-24.831714600000002</c:v>
                </c:pt>
                <c:pt idx="64">
                  <c:v>-23.960203199999999</c:v>
                </c:pt>
                <c:pt idx="65">
                  <c:v>-22.8192462999999</c:v>
                </c:pt>
                <c:pt idx="66">
                  <c:v>-21.939210899999999</c:v>
                </c:pt>
                <c:pt idx="67">
                  <c:v>-21.098011</c:v>
                </c:pt>
                <c:pt idx="68">
                  <c:v>-20.2803307</c:v>
                </c:pt>
                <c:pt idx="69">
                  <c:v>-19.639863999999999</c:v>
                </c:pt>
                <c:pt idx="70">
                  <c:v>-18.915025700000001</c:v>
                </c:pt>
                <c:pt idx="71">
                  <c:v>-18.2450218</c:v>
                </c:pt>
                <c:pt idx="72">
                  <c:v>-17.763645199999999</c:v>
                </c:pt>
                <c:pt idx="73">
                  <c:v>-17.321081199999998</c:v>
                </c:pt>
                <c:pt idx="74">
                  <c:v>-17.000553100000001</c:v>
                </c:pt>
                <c:pt idx="75">
                  <c:v>-16.3926982999999</c:v>
                </c:pt>
                <c:pt idx="76">
                  <c:v>-16.125392900000001</c:v>
                </c:pt>
                <c:pt idx="77">
                  <c:v>-15.8261489999999</c:v>
                </c:pt>
                <c:pt idx="78">
                  <c:v>-15.4980259</c:v>
                </c:pt>
                <c:pt idx="79">
                  <c:v>-15.3575211</c:v>
                </c:pt>
                <c:pt idx="80">
                  <c:v>-15.0397195999999</c:v>
                </c:pt>
                <c:pt idx="81">
                  <c:v>-14.788505600000001</c:v>
                </c:pt>
                <c:pt idx="82">
                  <c:v>-14.7479362</c:v>
                </c:pt>
                <c:pt idx="83">
                  <c:v>-14.4379835</c:v>
                </c:pt>
                <c:pt idx="84">
                  <c:v>-14.3259735</c:v>
                </c:pt>
                <c:pt idx="85">
                  <c:v>-14.259008400000001</c:v>
                </c:pt>
                <c:pt idx="86">
                  <c:v>-14.0892792</c:v>
                </c:pt>
                <c:pt idx="87">
                  <c:v>-14.187742199999899</c:v>
                </c:pt>
                <c:pt idx="88">
                  <c:v>-13.9703102</c:v>
                </c:pt>
                <c:pt idx="89">
                  <c:v>-13.936157199999901</c:v>
                </c:pt>
                <c:pt idx="90">
                  <c:v>-14.1426105</c:v>
                </c:pt>
                <c:pt idx="91">
                  <c:v>-14.0294522999999</c:v>
                </c:pt>
                <c:pt idx="92">
                  <c:v>-14.130234700000001</c:v>
                </c:pt>
                <c:pt idx="93">
                  <c:v>-14.2929192</c:v>
                </c:pt>
                <c:pt idx="94">
                  <c:v>-14.3168507</c:v>
                </c:pt>
                <c:pt idx="95">
                  <c:v>-14.392295799999999</c:v>
                </c:pt>
                <c:pt idx="96">
                  <c:v>-14.5285186999999</c:v>
                </c:pt>
                <c:pt idx="97">
                  <c:v>-14.5361786</c:v>
                </c:pt>
                <c:pt idx="98">
                  <c:v>-14.7250023</c:v>
                </c:pt>
                <c:pt idx="99">
                  <c:v>-14.9131041</c:v>
                </c:pt>
                <c:pt idx="100">
                  <c:v>-14.941777200000001</c:v>
                </c:pt>
                <c:pt idx="101">
                  <c:v>-15.145584100000001</c:v>
                </c:pt>
                <c:pt idx="102">
                  <c:v>-15.459495499999999</c:v>
                </c:pt>
                <c:pt idx="103">
                  <c:v>-15.5167685</c:v>
                </c:pt>
                <c:pt idx="104">
                  <c:v>-15.8364925</c:v>
                </c:pt>
                <c:pt idx="105">
                  <c:v>-16.0871964</c:v>
                </c:pt>
                <c:pt idx="106">
                  <c:v>-16.195505099999998</c:v>
                </c:pt>
                <c:pt idx="107">
                  <c:v>-16.683383899999999</c:v>
                </c:pt>
                <c:pt idx="108">
                  <c:v>-16.8726463</c:v>
                </c:pt>
                <c:pt idx="109">
                  <c:v>-17.013536500000001</c:v>
                </c:pt>
                <c:pt idx="110">
                  <c:v>-17.811717999999999</c:v>
                </c:pt>
                <c:pt idx="111">
                  <c:v>-17.785726499999999</c:v>
                </c:pt>
                <c:pt idx="112">
                  <c:v>-18.056116100000001</c:v>
                </c:pt>
                <c:pt idx="113">
                  <c:v>-19.191165900000001</c:v>
                </c:pt>
                <c:pt idx="114">
                  <c:v>-19.265237800000001</c:v>
                </c:pt>
                <c:pt idx="115">
                  <c:v>-19.813861800000002</c:v>
                </c:pt>
                <c:pt idx="116">
                  <c:v>-20.895379999999999</c:v>
                </c:pt>
                <c:pt idx="117">
                  <c:v>-20.9339333</c:v>
                </c:pt>
                <c:pt idx="118">
                  <c:v>-22.1763744</c:v>
                </c:pt>
                <c:pt idx="119">
                  <c:v>-23.149118399999999</c:v>
                </c:pt>
                <c:pt idx="120">
                  <c:v>-23.315847399999999</c:v>
                </c:pt>
                <c:pt idx="121">
                  <c:v>-25.384324999999901</c:v>
                </c:pt>
                <c:pt idx="122">
                  <c:v>-26.260849</c:v>
                </c:pt>
                <c:pt idx="123">
                  <c:v>-27.009080900000001</c:v>
                </c:pt>
                <c:pt idx="124">
                  <c:v>-30.239419900000001</c:v>
                </c:pt>
                <c:pt idx="125">
                  <c:v>-30.376428600000001</c:v>
                </c:pt>
                <c:pt idx="126">
                  <c:v>-32.244155900000003</c:v>
                </c:pt>
                <c:pt idx="127">
                  <c:v>-36.326107</c:v>
                </c:pt>
                <c:pt idx="128">
                  <c:v>-34.178588900000001</c:v>
                </c:pt>
                <c:pt idx="129">
                  <c:v>-35.0099564</c:v>
                </c:pt>
                <c:pt idx="130">
                  <c:v>-36.332515700000002</c:v>
                </c:pt>
                <c:pt idx="131">
                  <c:v>-34.9145775</c:v>
                </c:pt>
                <c:pt idx="132">
                  <c:v>-33.544311499999999</c:v>
                </c:pt>
                <c:pt idx="133">
                  <c:v>-31.911868999999999</c:v>
                </c:pt>
                <c:pt idx="134">
                  <c:v>-31.347856499999999</c:v>
                </c:pt>
                <c:pt idx="135">
                  <c:v>-30.489601100000002</c:v>
                </c:pt>
                <c:pt idx="136">
                  <c:v>-29.531688699999901</c:v>
                </c:pt>
                <c:pt idx="137">
                  <c:v>-29.772680300000001</c:v>
                </c:pt>
                <c:pt idx="138">
                  <c:v>-28.464941</c:v>
                </c:pt>
                <c:pt idx="139">
                  <c:v>-28.479082099999999</c:v>
                </c:pt>
                <c:pt idx="140">
                  <c:v>-29.0327473</c:v>
                </c:pt>
                <c:pt idx="141">
                  <c:v>-28.4856701</c:v>
                </c:pt>
                <c:pt idx="142">
                  <c:v>-30.087228799999998</c:v>
                </c:pt>
                <c:pt idx="143">
                  <c:v>-30.7079716</c:v>
                </c:pt>
                <c:pt idx="144">
                  <c:v>-29.510107000000001</c:v>
                </c:pt>
                <c:pt idx="145">
                  <c:v>-32.491241500000001</c:v>
                </c:pt>
                <c:pt idx="146">
                  <c:v>-32.0718842</c:v>
                </c:pt>
                <c:pt idx="147">
                  <c:v>-32.118400600000001</c:v>
                </c:pt>
                <c:pt idx="148">
                  <c:v>-36.667945899999999</c:v>
                </c:pt>
                <c:pt idx="149">
                  <c:v>-34.8946495</c:v>
                </c:pt>
                <c:pt idx="150">
                  <c:v>-35.021244000000003</c:v>
                </c:pt>
                <c:pt idx="151">
                  <c:v>-42.437141400000002</c:v>
                </c:pt>
                <c:pt idx="152">
                  <c:v>-39.321579</c:v>
                </c:pt>
                <c:pt idx="153">
                  <c:v>-47.271095299999999</c:v>
                </c:pt>
                <c:pt idx="154">
                  <c:v>-46.060108200000002</c:v>
                </c:pt>
                <c:pt idx="155">
                  <c:v>-42.252201100000001</c:v>
                </c:pt>
                <c:pt idx="156">
                  <c:v>-46.472465499999998</c:v>
                </c:pt>
                <c:pt idx="157">
                  <c:v>-40.559650400000002</c:v>
                </c:pt>
                <c:pt idx="158">
                  <c:v>-40.091636700000002</c:v>
                </c:pt>
                <c:pt idx="159">
                  <c:v>-41.049613999999998</c:v>
                </c:pt>
                <c:pt idx="160">
                  <c:v>-39.654239699999998</c:v>
                </c:pt>
                <c:pt idx="161">
                  <c:v>-38.685531599999997</c:v>
                </c:pt>
                <c:pt idx="162">
                  <c:v>-38.056888600000001</c:v>
                </c:pt>
                <c:pt idx="163">
                  <c:v>-39.8548203</c:v>
                </c:pt>
                <c:pt idx="164">
                  <c:v>-40.728885699999999</c:v>
                </c:pt>
                <c:pt idx="165">
                  <c:v>-41.214767500000001</c:v>
                </c:pt>
                <c:pt idx="166">
                  <c:v>-47.940143599999999</c:v>
                </c:pt>
                <c:pt idx="167">
                  <c:v>-47.905868499999997</c:v>
                </c:pt>
                <c:pt idx="168">
                  <c:v>-43.354129800000003</c:v>
                </c:pt>
                <c:pt idx="169">
                  <c:v>-43.685569800000003</c:v>
                </c:pt>
                <c:pt idx="170">
                  <c:v>-44.613472000000002</c:v>
                </c:pt>
                <c:pt idx="171">
                  <c:v>-44.132389099999997</c:v>
                </c:pt>
                <c:pt idx="172">
                  <c:v>-39.984882399999996</c:v>
                </c:pt>
                <c:pt idx="173">
                  <c:v>-41.313354500000003</c:v>
                </c:pt>
                <c:pt idx="174">
                  <c:v>-38.191833500000001</c:v>
                </c:pt>
                <c:pt idx="175">
                  <c:v>-36.210926100000002</c:v>
                </c:pt>
                <c:pt idx="176">
                  <c:v>-40.030353499999897</c:v>
                </c:pt>
                <c:pt idx="177">
                  <c:v>-37.518859900000002</c:v>
                </c:pt>
                <c:pt idx="178">
                  <c:v>-34.970489499999999</c:v>
                </c:pt>
                <c:pt idx="179">
                  <c:v>-38.363082900000002</c:v>
                </c:pt>
                <c:pt idx="180">
                  <c:v>-36.400981899999998</c:v>
                </c:pt>
                <c:pt idx="181">
                  <c:v>-38.828880300000002</c:v>
                </c:pt>
                <c:pt idx="182">
                  <c:v>-42.848545100000003</c:v>
                </c:pt>
                <c:pt idx="183">
                  <c:v>-37.016941099999997</c:v>
                </c:pt>
                <c:pt idx="184">
                  <c:v>-43.658073399999999</c:v>
                </c:pt>
                <c:pt idx="185">
                  <c:v>-46.093048099999898</c:v>
                </c:pt>
                <c:pt idx="186">
                  <c:v>-36.877685499999998</c:v>
                </c:pt>
                <c:pt idx="187">
                  <c:v>-38.155147599999999</c:v>
                </c:pt>
                <c:pt idx="188">
                  <c:v>-37.725910200000001</c:v>
                </c:pt>
                <c:pt idx="189">
                  <c:v>-33.566169700000003</c:v>
                </c:pt>
                <c:pt idx="190">
                  <c:v>-34.311737100000002</c:v>
                </c:pt>
                <c:pt idx="191">
                  <c:v>-32.0846977</c:v>
                </c:pt>
                <c:pt idx="192">
                  <c:v>-31.098299000000001</c:v>
                </c:pt>
                <c:pt idx="193">
                  <c:v>-29.7322311</c:v>
                </c:pt>
                <c:pt idx="194">
                  <c:v>-28.3917389</c:v>
                </c:pt>
                <c:pt idx="195">
                  <c:v>-29.780906699999999</c:v>
                </c:pt>
                <c:pt idx="196">
                  <c:v>-29.726655999999998</c:v>
                </c:pt>
                <c:pt idx="197">
                  <c:v>-28.7846546</c:v>
                </c:pt>
                <c:pt idx="198">
                  <c:v>-29.282188399999999</c:v>
                </c:pt>
                <c:pt idx="199">
                  <c:v>-28.9471664</c:v>
                </c:pt>
                <c:pt idx="200">
                  <c:v>-28.659707999999998</c:v>
                </c:pt>
                <c:pt idx="201">
                  <c:v>-29.732572600000001</c:v>
                </c:pt>
                <c:pt idx="202">
                  <c:v>-30.8064651</c:v>
                </c:pt>
                <c:pt idx="203">
                  <c:v>-32.263351399999998</c:v>
                </c:pt>
                <c:pt idx="204">
                  <c:v>-33.084884600000002</c:v>
                </c:pt>
                <c:pt idx="205">
                  <c:v>-35.302017200000002</c:v>
                </c:pt>
                <c:pt idx="206">
                  <c:v>-48.136203799999997</c:v>
                </c:pt>
                <c:pt idx="207">
                  <c:v>-35.184173600000001</c:v>
                </c:pt>
                <c:pt idx="208">
                  <c:v>-31.660383199999998</c:v>
                </c:pt>
                <c:pt idx="209">
                  <c:v>-30.333127999999999</c:v>
                </c:pt>
                <c:pt idx="210">
                  <c:v>-26.704132099999999</c:v>
                </c:pt>
                <c:pt idx="211">
                  <c:v>-24.9822369</c:v>
                </c:pt>
                <c:pt idx="212">
                  <c:v>-23.668592499999999</c:v>
                </c:pt>
                <c:pt idx="213">
                  <c:v>-21.433408700000001</c:v>
                </c:pt>
                <c:pt idx="214">
                  <c:v>-20.204298000000001</c:v>
                </c:pt>
                <c:pt idx="215">
                  <c:v>-19.327966700000001</c:v>
                </c:pt>
                <c:pt idx="216">
                  <c:v>-18.175630600000002</c:v>
                </c:pt>
                <c:pt idx="217">
                  <c:v>-17.6929874</c:v>
                </c:pt>
                <c:pt idx="218">
                  <c:v>-16.939496999999999</c:v>
                </c:pt>
                <c:pt idx="219">
                  <c:v>-16.037906599999999</c:v>
                </c:pt>
                <c:pt idx="220">
                  <c:v>-15.534720399999999</c:v>
                </c:pt>
                <c:pt idx="221">
                  <c:v>-15.088092799999901</c:v>
                </c:pt>
                <c:pt idx="222">
                  <c:v>-14.586367600000001</c:v>
                </c:pt>
                <c:pt idx="223">
                  <c:v>-14.1061219999999</c:v>
                </c:pt>
                <c:pt idx="224">
                  <c:v>-13.698657999999901</c:v>
                </c:pt>
                <c:pt idx="225">
                  <c:v>-13.705511999999899</c:v>
                </c:pt>
                <c:pt idx="226">
                  <c:v>-13.4722022999999</c:v>
                </c:pt>
                <c:pt idx="227">
                  <c:v>-13.296481099999999</c:v>
                </c:pt>
                <c:pt idx="228">
                  <c:v>-13.3588228</c:v>
                </c:pt>
                <c:pt idx="229">
                  <c:v>-13.086018599999999</c:v>
                </c:pt>
                <c:pt idx="230">
                  <c:v>-12.988491099999999</c:v>
                </c:pt>
                <c:pt idx="231">
                  <c:v>-13.033682799999999</c:v>
                </c:pt>
                <c:pt idx="232">
                  <c:v>-12.794836</c:v>
                </c:pt>
                <c:pt idx="233">
                  <c:v>-13.0421019</c:v>
                </c:pt>
                <c:pt idx="234">
                  <c:v>-13.2029581</c:v>
                </c:pt>
                <c:pt idx="235">
                  <c:v>-13.220336</c:v>
                </c:pt>
                <c:pt idx="236">
                  <c:v>-13.5647535</c:v>
                </c:pt>
                <c:pt idx="237">
                  <c:v>-13.9382810999999</c:v>
                </c:pt>
                <c:pt idx="238">
                  <c:v>-14.162656800000001</c:v>
                </c:pt>
                <c:pt idx="239">
                  <c:v>-14.262930900000001</c:v>
                </c:pt>
                <c:pt idx="240">
                  <c:v>-14.5224113</c:v>
                </c:pt>
                <c:pt idx="241">
                  <c:v>-14.8359852</c:v>
                </c:pt>
                <c:pt idx="242">
                  <c:v>-15.395686100000001</c:v>
                </c:pt>
                <c:pt idx="243">
                  <c:v>-15.699241600000001</c:v>
                </c:pt>
                <c:pt idx="244">
                  <c:v>-16.221473700000001</c:v>
                </c:pt>
                <c:pt idx="245">
                  <c:v>-16.9834557</c:v>
                </c:pt>
                <c:pt idx="246">
                  <c:v>-17.336145399999999</c:v>
                </c:pt>
                <c:pt idx="247">
                  <c:v>-17.7364788</c:v>
                </c:pt>
                <c:pt idx="248">
                  <c:v>-18.609354</c:v>
                </c:pt>
                <c:pt idx="249">
                  <c:v>-19.047115300000002</c:v>
                </c:pt>
                <c:pt idx="250">
                  <c:v>-19.660728500000001</c:v>
                </c:pt>
                <c:pt idx="251">
                  <c:v>-20.859497099999999</c:v>
                </c:pt>
                <c:pt idx="252">
                  <c:v>-21.420047799999999</c:v>
                </c:pt>
                <c:pt idx="253">
                  <c:v>-22.187151</c:v>
                </c:pt>
                <c:pt idx="254">
                  <c:v>-23.533231700000002</c:v>
                </c:pt>
                <c:pt idx="255">
                  <c:v>-23.620121000000001</c:v>
                </c:pt>
                <c:pt idx="256">
                  <c:v>-24.412254300000001</c:v>
                </c:pt>
                <c:pt idx="257">
                  <c:v>-25.3176193</c:v>
                </c:pt>
                <c:pt idx="258">
                  <c:v>-25.507682800000001</c:v>
                </c:pt>
                <c:pt idx="259">
                  <c:v>-26.396604499999999</c:v>
                </c:pt>
                <c:pt idx="260">
                  <c:v>-27.157564199999999</c:v>
                </c:pt>
                <c:pt idx="261">
                  <c:v>-28.626478200000001</c:v>
                </c:pt>
                <c:pt idx="262">
                  <c:v>-28.951658199999901</c:v>
                </c:pt>
                <c:pt idx="263">
                  <c:v>-28.268999099999998</c:v>
                </c:pt>
                <c:pt idx="264">
                  <c:v>-29.766124699999999</c:v>
                </c:pt>
                <c:pt idx="265">
                  <c:v>-28.0127772999999</c:v>
                </c:pt>
                <c:pt idx="266">
                  <c:v>-26.898523300000001</c:v>
                </c:pt>
                <c:pt idx="267">
                  <c:v>-28.9713821</c:v>
                </c:pt>
                <c:pt idx="268">
                  <c:v>-27.578412999999902</c:v>
                </c:pt>
                <c:pt idx="269">
                  <c:v>-28.0316315</c:v>
                </c:pt>
                <c:pt idx="270">
                  <c:v>-28.423517199999999</c:v>
                </c:pt>
                <c:pt idx="271">
                  <c:v>-26.624029199999999</c:v>
                </c:pt>
                <c:pt idx="272">
                  <c:v>-26.5678406</c:v>
                </c:pt>
                <c:pt idx="273">
                  <c:v>-27.596252400000001</c:v>
                </c:pt>
                <c:pt idx="274">
                  <c:v>-26.541406599999998</c:v>
                </c:pt>
                <c:pt idx="275">
                  <c:v>-26.281568499999999</c:v>
                </c:pt>
                <c:pt idx="276">
                  <c:v>-26.613987000000002</c:v>
                </c:pt>
                <c:pt idx="277">
                  <c:v>-26.844232599999899</c:v>
                </c:pt>
                <c:pt idx="278">
                  <c:v>-26.433578499999999</c:v>
                </c:pt>
                <c:pt idx="279">
                  <c:v>-26.3785667</c:v>
                </c:pt>
                <c:pt idx="280">
                  <c:v>-28.631637599999902</c:v>
                </c:pt>
                <c:pt idx="281">
                  <c:v>-28.1947613</c:v>
                </c:pt>
                <c:pt idx="282">
                  <c:v>-25.409679400000002</c:v>
                </c:pt>
                <c:pt idx="283">
                  <c:v>-25.766315500000001</c:v>
                </c:pt>
                <c:pt idx="284">
                  <c:v>-27.352867100000001</c:v>
                </c:pt>
                <c:pt idx="285">
                  <c:v>-23.351324099999999</c:v>
                </c:pt>
                <c:pt idx="286">
                  <c:v>-23.587591199999999</c:v>
                </c:pt>
                <c:pt idx="287">
                  <c:v>-30.2541008</c:v>
                </c:pt>
                <c:pt idx="288">
                  <c:v>-24.3288001999999</c:v>
                </c:pt>
                <c:pt idx="289">
                  <c:v>-21.713661200000001</c:v>
                </c:pt>
                <c:pt idx="290">
                  <c:v>-23.702949499999999</c:v>
                </c:pt>
                <c:pt idx="291">
                  <c:v>-23.613319400000002</c:v>
                </c:pt>
                <c:pt idx="292">
                  <c:v>-22.531026799999999</c:v>
                </c:pt>
                <c:pt idx="293">
                  <c:v>-24.620023700000001</c:v>
                </c:pt>
                <c:pt idx="294">
                  <c:v>-26.886714900000001</c:v>
                </c:pt>
                <c:pt idx="295">
                  <c:v>-23.3734875</c:v>
                </c:pt>
                <c:pt idx="296">
                  <c:v>-22.012340500000001</c:v>
                </c:pt>
                <c:pt idx="297">
                  <c:v>-23.177629499999899</c:v>
                </c:pt>
                <c:pt idx="298">
                  <c:v>-24.031356800000001</c:v>
                </c:pt>
                <c:pt idx="299">
                  <c:v>-25.4307175</c:v>
                </c:pt>
                <c:pt idx="300">
                  <c:v>-25.338930099999999</c:v>
                </c:pt>
                <c:pt idx="301">
                  <c:v>-24.468494400000001</c:v>
                </c:pt>
                <c:pt idx="302">
                  <c:v>-25.9934139</c:v>
                </c:pt>
                <c:pt idx="303">
                  <c:v>-26.070581399999998</c:v>
                </c:pt>
                <c:pt idx="304">
                  <c:v>-25.240922900000001</c:v>
                </c:pt>
                <c:pt idx="305">
                  <c:v>-25.692962600000001</c:v>
                </c:pt>
                <c:pt idx="306">
                  <c:v>-24.489452400000001</c:v>
                </c:pt>
                <c:pt idx="307">
                  <c:v>-24.714137999999998</c:v>
                </c:pt>
                <c:pt idx="308">
                  <c:v>-24.125644699999999</c:v>
                </c:pt>
                <c:pt idx="309">
                  <c:v>-24.137201300000001</c:v>
                </c:pt>
                <c:pt idx="310">
                  <c:v>-25.9429035</c:v>
                </c:pt>
                <c:pt idx="311">
                  <c:v>-23.780816999999999</c:v>
                </c:pt>
                <c:pt idx="312">
                  <c:v>-22.651029600000001</c:v>
                </c:pt>
                <c:pt idx="313">
                  <c:v>-21.589275399999998</c:v>
                </c:pt>
                <c:pt idx="314">
                  <c:v>-21.293443700000001</c:v>
                </c:pt>
                <c:pt idx="315">
                  <c:v>-23.710884100000001</c:v>
                </c:pt>
                <c:pt idx="316">
                  <c:v>-24.457386</c:v>
                </c:pt>
                <c:pt idx="317">
                  <c:v>-21.4050388</c:v>
                </c:pt>
                <c:pt idx="318">
                  <c:v>-23.806461299999899</c:v>
                </c:pt>
                <c:pt idx="319">
                  <c:v>-22.079792000000001</c:v>
                </c:pt>
                <c:pt idx="320">
                  <c:v>-25.092620799999999</c:v>
                </c:pt>
                <c:pt idx="321">
                  <c:v>-21.426788299999998</c:v>
                </c:pt>
                <c:pt idx="322">
                  <c:v>-19.762489299999999</c:v>
                </c:pt>
                <c:pt idx="323">
                  <c:v>-20.706754700000001</c:v>
                </c:pt>
                <c:pt idx="324">
                  <c:v>-20.4504871</c:v>
                </c:pt>
                <c:pt idx="325">
                  <c:v>-21.6993446</c:v>
                </c:pt>
                <c:pt idx="326">
                  <c:v>-20.7840270999999</c:v>
                </c:pt>
                <c:pt idx="327">
                  <c:v>-20.627292600000001</c:v>
                </c:pt>
                <c:pt idx="328">
                  <c:v>-21.548335999999999</c:v>
                </c:pt>
                <c:pt idx="329">
                  <c:v>-21.068906800000001</c:v>
                </c:pt>
                <c:pt idx="330">
                  <c:v>-22.935172999999999</c:v>
                </c:pt>
                <c:pt idx="331">
                  <c:v>-21.9123497</c:v>
                </c:pt>
                <c:pt idx="332">
                  <c:v>-21.583171799999999</c:v>
                </c:pt>
                <c:pt idx="333">
                  <c:v>-23.2252045</c:v>
                </c:pt>
                <c:pt idx="334">
                  <c:v>-23.223703399999899</c:v>
                </c:pt>
                <c:pt idx="335">
                  <c:v>-22.4225368</c:v>
                </c:pt>
                <c:pt idx="336">
                  <c:v>-24.144987100000002</c:v>
                </c:pt>
                <c:pt idx="337">
                  <c:v>-25.359630599999999</c:v>
                </c:pt>
                <c:pt idx="338">
                  <c:v>-26.848228500000001</c:v>
                </c:pt>
                <c:pt idx="339">
                  <c:v>-28.842727699999902</c:v>
                </c:pt>
                <c:pt idx="340">
                  <c:v>-30.104391100000001</c:v>
                </c:pt>
                <c:pt idx="341">
                  <c:v>-30.848648099999998</c:v>
                </c:pt>
                <c:pt idx="342">
                  <c:v>-33.030116999999997</c:v>
                </c:pt>
                <c:pt idx="343">
                  <c:v>-33.655788399999999</c:v>
                </c:pt>
                <c:pt idx="344">
                  <c:v>-36.978115099999997</c:v>
                </c:pt>
                <c:pt idx="345">
                  <c:v>-38.9958229</c:v>
                </c:pt>
                <c:pt idx="346">
                  <c:v>-40.966644299999999</c:v>
                </c:pt>
                <c:pt idx="347">
                  <c:v>-32.663555100000004</c:v>
                </c:pt>
                <c:pt idx="348">
                  <c:v>-32.866916699999997</c:v>
                </c:pt>
                <c:pt idx="349">
                  <c:v>-32.157733899999997</c:v>
                </c:pt>
                <c:pt idx="350">
                  <c:v>-28.963003199999999</c:v>
                </c:pt>
                <c:pt idx="351">
                  <c:v>-31.637857400000001</c:v>
                </c:pt>
                <c:pt idx="352">
                  <c:v>-27.541633600000001</c:v>
                </c:pt>
                <c:pt idx="353">
                  <c:v>-25.7941818</c:v>
                </c:pt>
                <c:pt idx="354">
                  <c:v>-26.4091606</c:v>
                </c:pt>
                <c:pt idx="355">
                  <c:v>-23.9097385</c:v>
                </c:pt>
                <c:pt idx="356">
                  <c:v>-23.125993699999999</c:v>
                </c:pt>
                <c:pt idx="357">
                  <c:v>-24.222929000000001</c:v>
                </c:pt>
                <c:pt idx="358">
                  <c:v>-22.340358699999999</c:v>
                </c:pt>
                <c:pt idx="359">
                  <c:v>-22.890605900000001</c:v>
                </c:pt>
                <c:pt idx="360">
                  <c:v>-23.134466199999999</c:v>
                </c:pt>
                <c:pt idx="361">
                  <c:v>-23.319629699999901</c:v>
                </c:pt>
                <c:pt idx="362">
                  <c:v>-23.014541600000001</c:v>
                </c:pt>
                <c:pt idx="363">
                  <c:v>-23.081934</c:v>
                </c:pt>
                <c:pt idx="364">
                  <c:v>-22.631052</c:v>
                </c:pt>
                <c:pt idx="365">
                  <c:v>-22.968112900000001</c:v>
                </c:pt>
                <c:pt idx="366">
                  <c:v>-21.792322200000001</c:v>
                </c:pt>
                <c:pt idx="367">
                  <c:v>-22.473142599999999</c:v>
                </c:pt>
                <c:pt idx="368">
                  <c:v>-23.173063299999999</c:v>
                </c:pt>
                <c:pt idx="369">
                  <c:v>-23.1748333</c:v>
                </c:pt>
                <c:pt idx="370">
                  <c:v>-23.7049045999999</c:v>
                </c:pt>
                <c:pt idx="371">
                  <c:v>-23.4536762</c:v>
                </c:pt>
                <c:pt idx="372">
                  <c:v>-23.181053200000001</c:v>
                </c:pt>
                <c:pt idx="373">
                  <c:v>-23.6863917999999</c:v>
                </c:pt>
                <c:pt idx="374">
                  <c:v>-23.432991000000001</c:v>
                </c:pt>
                <c:pt idx="375">
                  <c:v>-23.412542299999998</c:v>
                </c:pt>
                <c:pt idx="376">
                  <c:v>-22.388090099999999</c:v>
                </c:pt>
                <c:pt idx="377">
                  <c:v>-22.252284999999901</c:v>
                </c:pt>
                <c:pt idx="378">
                  <c:v>-22.664390600000001</c:v>
                </c:pt>
                <c:pt idx="379">
                  <c:v>-22.897615399999999</c:v>
                </c:pt>
                <c:pt idx="380">
                  <c:v>-22.816762899999901</c:v>
                </c:pt>
                <c:pt idx="381">
                  <c:v>-21.5943279</c:v>
                </c:pt>
                <c:pt idx="382">
                  <c:v>-20.7037659</c:v>
                </c:pt>
                <c:pt idx="383">
                  <c:v>-20.949665099999901</c:v>
                </c:pt>
                <c:pt idx="384">
                  <c:v>-19.825408899999999</c:v>
                </c:pt>
                <c:pt idx="385">
                  <c:v>-18.0006886</c:v>
                </c:pt>
                <c:pt idx="386">
                  <c:v>-18.2681732</c:v>
                </c:pt>
                <c:pt idx="387">
                  <c:v>-17.9495849999999</c:v>
                </c:pt>
                <c:pt idx="388">
                  <c:v>-16.804946900000001</c:v>
                </c:pt>
                <c:pt idx="389">
                  <c:v>-16.1079197</c:v>
                </c:pt>
                <c:pt idx="390">
                  <c:v>-16.159174</c:v>
                </c:pt>
                <c:pt idx="391">
                  <c:v>-15.271258400000001</c:v>
                </c:pt>
                <c:pt idx="392">
                  <c:v>-14.6657399999999</c:v>
                </c:pt>
                <c:pt idx="393">
                  <c:v>-14.2787951999999</c:v>
                </c:pt>
                <c:pt idx="394">
                  <c:v>-13.6604662</c:v>
                </c:pt>
                <c:pt idx="395">
                  <c:v>-13.0358629</c:v>
                </c:pt>
                <c:pt idx="396">
                  <c:v>-12.9653749</c:v>
                </c:pt>
                <c:pt idx="397">
                  <c:v>-12.322723399999999</c:v>
                </c:pt>
                <c:pt idx="398">
                  <c:v>-11.800559</c:v>
                </c:pt>
                <c:pt idx="399">
                  <c:v>-11.4711132</c:v>
                </c:pt>
                <c:pt idx="400">
                  <c:v>-11.1087322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C50-40E7-BB1A-8EF9A0780D6D}"/>
            </c:ext>
          </c:extLst>
        </c:ser>
        <c:ser>
          <c:idx val="1"/>
          <c:order val="1"/>
          <c:tx>
            <c:strRef>
              <c:f>'RF1 Output Return Loss'!$C$1</c:f>
              <c:strCache>
                <c:ptCount val="1"/>
                <c:pt idx="0">
                  <c:v>MASW-011206_SN9_RF1IL_RF2ISO_25C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'RF1 Output Return Loss'!$A$2:$A$402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Output Return Loss'!$C$2:$C$402</c:f>
              <c:numCache>
                <c:formatCode>General</c:formatCode>
                <c:ptCount val="401"/>
                <c:pt idx="0">
                  <c:v>-2.3925917200000001E-2</c:v>
                </c:pt>
                <c:pt idx="1">
                  <c:v>-8.3762466899999999E-2</c:v>
                </c:pt>
                <c:pt idx="2">
                  <c:v>-0.10378319</c:v>
                </c:pt>
                <c:pt idx="3">
                  <c:v>-0.155793398999999</c:v>
                </c:pt>
                <c:pt idx="4">
                  <c:v>-0.21482182999999799</c:v>
                </c:pt>
                <c:pt idx="5">
                  <c:v>-0.26804050799999801</c:v>
                </c:pt>
                <c:pt idx="6">
                  <c:v>-0.36785975100000001</c:v>
                </c:pt>
                <c:pt idx="7">
                  <c:v>-0.47142478799999998</c:v>
                </c:pt>
                <c:pt idx="8">
                  <c:v>-0.61126917599999997</c:v>
                </c:pt>
                <c:pt idx="9">
                  <c:v>-0.77764570700000002</c:v>
                </c:pt>
                <c:pt idx="10">
                  <c:v>-1.0086306300000001</c:v>
                </c:pt>
                <c:pt idx="11">
                  <c:v>-1.1775550799999901</c:v>
                </c:pt>
                <c:pt idx="12">
                  <c:v>-1.5104193699999899</c:v>
                </c:pt>
                <c:pt idx="13">
                  <c:v>-1.96274637999999</c:v>
                </c:pt>
                <c:pt idx="14">
                  <c:v>-2.5712797599999999</c:v>
                </c:pt>
                <c:pt idx="15">
                  <c:v>-3.2029890999999902</c:v>
                </c:pt>
                <c:pt idx="16">
                  <c:v>-3.7132079600000001</c:v>
                </c:pt>
                <c:pt idx="17">
                  <c:v>-3.77873254</c:v>
                </c:pt>
                <c:pt idx="18">
                  <c:v>-4.4348435400000001</c:v>
                </c:pt>
                <c:pt idx="19">
                  <c:v>-5.0643372500000003</c:v>
                </c:pt>
                <c:pt idx="20">
                  <c:v>-5.7444171900000001</c:v>
                </c:pt>
                <c:pt idx="21">
                  <c:v>-6.4934253699999998</c:v>
                </c:pt>
                <c:pt idx="22">
                  <c:v>-7.2505726800000003</c:v>
                </c:pt>
                <c:pt idx="23">
                  <c:v>-8.0520563099999993</c:v>
                </c:pt>
                <c:pt idx="24">
                  <c:v>-8.8671522100000004</c:v>
                </c:pt>
                <c:pt idx="25">
                  <c:v>-9.6552019100000006</c:v>
                </c:pt>
                <c:pt idx="26">
                  <c:v>-10.437393199999899</c:v>
                </c:pt>
                <c:pt idx="27">
                  <c:v>-11.229506499999999</c:v>
                </c:pt>
                <c:pt idx="28">
                  <c:v>-12.0028915</c:v>
                </c:pt>
                <c:pt idx="29">
                  <c:v>-12.732465699999899</c:v>
                </c:pt>
                <c:pt idx="30">
                  <c:v>-13.4902897</c:v>
                </c:pt>
                <c:pt idx="31">
                  <c:v>-14.2562342</c:v>
                </c:pt>
                <c:pt idx="32">
                  <c:v>-14.9484624999999</c:v>
                </c:pt>
                <c:pt idx="33">
                  <c:v>-15.662369699999999</c:v>
                </c:pt>
                <c:pt idx="34">
                  <c:v>-16.407222699999998</c:v>
                </c:pt>
                <c:pt idx="35">
                  <c:v>-17.079256099999998</c:v>
                </c:pt>
                <c:pt idx="36">
                  <c:v>-17.765995</c:v>
                </c:pt>
                <c:pt idx="37">
                  <c:v>-18.4955292</c:v>
                </c:pt>
                <c:pt idx="38">
                  <c:v>-19.1958407999999</c:v>
                </c:pt>
                <c:pt idx="39">
                  <c:v>-19.851339299999999</c:v>
                </c:pt>
                <c:pt idx="40">
                  <c:v>-20.547317499999998</c:v>
                </c:pt>
                <c:pt idx="41">
                  <c:v>-21.277648899999999</c:v>
                </c:pt>
                <c:pt idx="42">
                  <c:v>-21.953661</c:v>
                </c:pt>
                <c:pt idx="43">
                  <c:v>-22.639667500000002</c:v>
                </c:pt>
                <c:pt idx="44">
                  <c:v>-23.486061100000001</c:v>
                </c:pt>
                <c:pt idx="45">
                  <c:v>-24.327320100000001</c:v>
                </c:pt>
                <c:pt idx="46">
                  <c:v>-25.0534821</c:v>
                </c:pt>
                <c:pt idx="47">
                  <c:v>-25.9661388</c:v>
                </c:pt>
                <c:pt idx="48">
                  <c:v>-27.028799100000001</c:v>
                </c:pt>
                <c:pt idx="49">
                  <c:v>-27.928167299999998</c:v>
                </c:pt>
                <c:pt idx="50">
                  <c:v>-28.7301903</c:v>
                </c:pt>
                <c:pt idx="51">
                  <c:v>-29.779895799999998</c:v>
                </c:pt>
                <c:pt idx="52">
                  <c:v>-30.986917500000001</c:v>
                </c:pt>
                <c:pt idx="53">
                  <c:v>-31.557979599999999</c:v>
                </c:pt>
                <c:pt idx="54">
                  <c:v>-31.982173899999999</c:v>
                </c:pt>
                <c:pt idx="55">
                  <c:v>-32.491363499999999</c:v>
                </c:pt>
                <c:pt idx="56">
                  <c:v>-31.865167599999999</c:v>
                </c:pt>
                <c:pt idx="57">
                  <c:v>-31.0746346</c:v>
                </c:pt>
                <c:pt idx="58">
                  <c:v>-30.060266499999901</c:v>
                </c:pt>
                <c:pt idx="59">
                  <c:v>-28.993810700000001</c:v>
                </c:pt>
                <c:pt idx="60">
                  <c:v>-27.787456500000001</c:v>
                </c:pt>
                <c:pt idx="61">
                  <c:v>-26.6822166</c:v>
                </c:pt>
                <c:pt idx="62">
                  <c:v>-25.640293100000001</c:v>
                </c:pt>
                <c:pt idx="63">
                  <c:v>-24.728418399999999</c:v>
                </c:pt>
                <c:pt idx="64">
                  <c:v>-23.798314999999899</c:v>
                </c:pt>
                <c:pt idx="65">
                  <c:v>-22.915313699999999</c:v>
                </c:pt>
                <c:pt idx="66">
                  <c:v>-22.167776100000001</c:v>
                </c:pt>
                <c:pt idx="67">
                  <c:v>-21.4854412</c:v>
                </c:pt>
                <c:pt idx="68">
                  <c:v>-20.718872099999999</c:v>
                </c:pt>
                <c:pt idx="69">
                  <c:v>-20.147346500000001</c:v>
                </c:pt>
                <c:pt idx="70">
                  <c:v>-19.5959301</c:v>
                </c:pt>
                <c:pt idx="71">
                  <c:v>-19.032402000000001</c:v>
                </c:pt>
                <c:pt idx="72">
                  <c:v>-18.539079699999998</c:v>
                </c:pt>
                <c:pt idx="73">
                  <c:v>-18.096099899999999</c:v>
                </c:pt>
                <c:pt idx="74">
                  <c:v>-17.626842499999999</c:v>
                </c:pt>
                <c:pt idx="75">
                  <c:v>-17.200246799999999</c:v>
                </c:pt>
                <c:pt idx="76">
                  <c:v>-16.839389799999999</c:v>
                </c:pt>
                <c:pt idx="77">
                  <c:v>-16.492032999999999</c:v>
                </c:pt>
                <c:pt idx="78">
                  <c:v>-16.183345800000001</c:v>
                </c:pt>
                <c:pt idx="79">
                  <c:v>-15.8433866999999</c:v>
                </c:pt>
                <c:pt idx="80">
                  <c:v>-15.597515100000001</c:v>
                </c:pt>
                <c:pt idx="81">
                  <c:v>-15.365450900000001</c:v>
                </c:pt>
                <c:pt idx="82">
                  <c:v>-15.061677</c:v>
                </c:pt>
                <c:pt idx="83">
                  <c:v>-14.879841799999999</c:v>
                </c:pt>
                <c:pt idx="84">
                  <c:v>-14.6839160999999</c:v>
                </c:pt>
                <c:pt idx="85">
                  <c:v>-14.499772999999999</c:v>
                </c:pt>
                <c:pt idx="86">
                  <c:v>-14.376653699999901</c:v>
                </c:pt>
                <c:pt idx="87">
                  <c:v>-14.245310799999899</c:v>
                </c:pt>
                <c:pt idx="88">
                  <c:v>-14.1323252</c:v>
                </c:pt>
                <c:pt idx="89">
                  <c:v>-14.0692387</c:v>
                </c:pt>
                <c:pt idx="90">
                  <c:v>-14.0097313</c:v>
                </c:pt>
                <c:pt idx="91">
                  <c:v>-14.001746199999999</c:v>
                </c:pt>
                <c:pt idx="92">
                  <c:v>-13.9787911999999</c:v>
                </c:pt>
                <c:pt idx="93">
                  <c:v>-13.9785395</c:v>
                </c:pt>
                <c:pt idx="94">
                  <c:v>-14.038259500000001</c:v>
                </c:pt>
                <c:pt idx="95">
                  <c:v>-14.045327199999999</c:v>
                </c:pt>
                <c:pt idx="96">
                  <c:v>-14.1162338</c:v>
                </c:pt>
                <c:pt idx="97">
                  <c:v>-14.200707400000001</c:v>
                </c:pt>
                <c:pt idx="98">
                  <c:v>-14.2762651</c:v>
                </c:pt>
                <c:pt idx="99">
                  <c:v>-14.4295101</c:v>
                </c:pt>
                <c:pt idx="100">
                  <c:v>-14.576808</c:v>
                </c:pt>
                <c:pt idx="101">
                  <c:v>-14.7241936</c:v>
                </c:pt>
                <c:pt idx="102">
                  <c:v>-14.9473562</c:v>
                </c:pt>
                <c:pt idx="103">
                  <c:v>-15.1259107999999</c:v>
                </c:pt>
                <c:pt idx="104">
                  <c:v>-15.376338000000001</c:v>
                </c:pt>
                <c:pt idx="105">
                  <c:v>-15.6819056999999</c:v>
                </c:pt>
                <c:pt idx="106">
                  <c:v>-15.9288797</c:v>
                </c:pt>
                <c:pt idx="107">
                  <c:v>-16.2712097</c:v>
                </c:pt>
                <c:pt idx="108">
                  <c:v>-16.632335699999999</c:v>
                </c:pt>
                <c:pt idx="109">
                  <c:v>-16.9721622</c:v>
                </c:pt>
                <c:pt idx="110">
                  <c:v>-17.494714699999999</c:v>
                </c:pt>
                <c:pt idx="111">
                  <c:v>-17.893013</c:v>
                </c:pt>
                <c:pt idx="112">
                  <c:v>-18.363569300000002</c:v>
                </c:pt>
                <c:pt idx="113">
                  <c:v>-19.018009200000002</c:v>
                </c:pt>
                <c:pt idx="114">
                  <c:v>-19.477100400000001</c:v>
                </c:pt>
                <c:pt idx="115">
                  <c:v>-20.0796566</c:v>
                </c:pt>
                <c:pt idx="116">
                  <c:v>-20.908389999999901</c:v>
                </c:pt>
                <c:pt idx="117">
                  <c:v>-21.4978771</c:v>
                </c:pt>
                <c:pt idx="118">
                  <c:v>-22.350341799999999</c:v>
                </c:pt>
                <c:pt idx="119">
                  <c:v>-23.326721200000001</c:v>
                </c:pt>
                <c:pt idx="120">
                  <c:v>-24.172811500000002</c:v>
                </c:pt>
                <c:pt idx="121">
                  <c:v>-25.288236600000001</c:v>
                </c:pt>
                <c:pt idx="122">
                  <c:v>-26.572154999999999</c:v>
                </c:pt>
                <c:pt idx="123">
                  <c:v>-27.621744199999998</c:v>
                </c:pt>
                <c:pt idx="124">
                  <c:v>-29.3894424</c:v>
                </c:pt>
                <c:pt idx="125">
                  <c:v>-30.834371599999901</c:v>
                </c:pt>
                <c:pt idx="126">
                  <c:v>-32.215557099999998</c:v>
                </c:pt>
                <c:pt idx="127">
                  <c:v>-35.116321599999999</c:v>
                </c:pt>
                <c:pt idx="128">
                  <c:v>-36.707000700000002</c:v>
                </c:pt>
                <c:pt idx="129">
                  <c:v>-37.291198700000002</c:v>
                </c:pt>
                <c:pt idx="130">
                  <c:v>-38.606132500000001</c:v>
                </c:pt>
                <c:pt idx="131">
                  <c:v>-37.979507400000003</c:v>
                </c:pt>
                <c:pt idx="132">
                  <c:v>-35.778858200000002</c:v>
                </c:pt>
                <c:pt idx="133">
                  <c:v>-34.589652999999998</c:v>
                </c:pt>
                <c:pt idx="134">
                  <c:v>-33.954318999999998</c:v>
                </c:pt>
                <c:pt idx="135">
                  <c:v>-32.550178500000001</c:v>
                </c:pt>
                <c:pt idx="136">
                  <c:v>-31.689523699999999</c:v>
                </c:pt>
                <c:pt idx="137">
                  <c:v>-31.186132400000002</c:v>
                </c:pt>
                <c:pt idx="138">
                  <c:v>-30.351949699999999</c:v>
                </c:pt>
                <c:pt idx="139">
                  <c:v>-30.1901245</c:v>
                </c:pt>
                <c:pt idx="140">
                  <c:v>-29.775926599999998</c:v>
                </c:pt>
                <c:pt idx="141">
                  <c:v>-29.354085900000001</c:v>
                </c:pt>
                <c:pt idx="142">
                  <c:v>-29.525926599999998</c:v>
                </c:pt>
                <c:pt idx="143">
                  <c:v>-29.141742700000002</c:v>
                </c:pt>
                <c:pt idx="144">
                  <c:v>-29.197403000000001</c:v>
                </c:pt>
                <c:pt idx="145">
                  <c:v>-29.676931400000001</c:v>
                </c:pt>
                <c:pt idx="146">
                  <c:v>-29.504325900000001</c:v>
                </c:pt>
                <c:pt idx="147">
                  <c:v>-29.872509000000001</c:v>
                </c:pt>
                <c:pt idx="148">
                  <c:v>-30.549251600000002</c:v>
                </c:pt>
                <c:pt idx="149">
                  <c:v>-30.8730373</c:v>
                </c:pt>
                <c:pt idx="150">
                  <c:v>-31.459865600000001</c:v>
                </c:pt>
                <c:pt idx="151">
                  <c:v>-32.297759999999997</c:v>
                </c:pt>
                <c:pt idx="152">
                  <c:v>-32.465362499999998</c:v>
                </c:pt>
                <c:pt idx="153">
                  <c:v>-33.187538099999998</c:v>
                </c:pt>
                <c:pt idx="154">
                  <c:v>-34.5050697</c:v>
                </c:pt>
                <c:pt idx="155">
                  <c:v>-34.808788300000003</c:v>
                </c:pt>
                <c:pt idx="156">
                  <c:v>-35.645744299999997</c:v>
                </c:pt>
                <c:pt idx="157">
                  <c:v>-36.411544800000001</c:v>
                </c:pt>
                <c:pt idx="158">
                  <c:v>-36.534961699999997</c:v>
                </c:pt>
                <c:pt idx="159">
                  <c:v>-37.1402359</c:v>
                </c:pt>
                <c:pt idx="160">
                  <c:v>-37.831371300000001</c:v>
                </c:pt>
                <c:pt idx="161">
                  <c:v>-37.766964000000002</c:v>
                </c:pt>
                <c:pt idx="162">
                  <c:v>-38.137538900000003</c:v>
                </c:pt>
                <c:pt idx="163">
                  <c:v>-37.957809400000002</c:v>
                </c:pt>
                <c:pt idx="164">
                  <c:v>-38.592300399999999</c:v>
                </c:pt>
                <c:pt idx="165">
                  <c:v>-38.026699100000002</c:v>
                </c:pt>
                <c:pt idx="166">
                  <c:v>-37.394603699999998</c:v>
                </c:pt>
                <c:pt idx="167">
                  <c:v>-38.1751328</c:v>
                </c:pt>
                <c:pt idx="168">
                  <c:v>-37.368015300000003</c:v>
                </c:pt>
                <c:pt idx="169">
                  <c:v>-36.994354199999997</c:v>
                </c:pt>
                <c:pt idx="170">
                  <c:v>-38.236514999999997</c:v>
                </c:pt>
                <c:pt idx="171">
                  <c:v>-37.2075806</c:v>
                </c:pt>
                <c:pt idx="172">
                  <c:v>-37.464630100000001</c:v>
                </c:pt>
                <c:pt idx="173">
                  <c:v>-39.022582999999997</c:v>
                </c:pt>
                <c:pt idx="174">
                  <c:v>-37.672038999999998</c:v>
                </c:pt>
                <c:pt idx="175">
                  <c:v>-37.887428300000003</c:v>
                </c:pt>
                <c:pt idx="176">
                  <c:v>-39.479267100000001</c:v>
                </c:pt>
                <c:pt idx="177">
                  <c:v>-37.939403499999997</c:v>
                </c:pt>
                <c:pt idx="178">
                  <c:v>-38.681175199999998</c:v>
                </c:pt>
                <c:pt idx="179">
                  <c:v>-39.209995300000003</c:v>
                </c:pt>
                <c:pt idx="180">
                  <c:v>-37.796379100000003</c:v>
                </c:pt>
                <c:pt idx="181">
                  <c:v>-38.8925056</c:v>
                </c:pt>
                <c:pt idx="182">
                  <c:v>-38.673152899999998</c:v>
                </c:pt>
                <c:pt idx="183">
                  <c:v>-38.1959686</c:v>
                </c:pt>
                <c:pt idx="184">
                  <c:v>-39.755394000000003</c:v>
                </c:pt>
                <c:pt idx="185">
                  <c:v>-38.346031199999999</c:v>
                </c:pt>
                <c:pt idx="186">
                  <c:v>-38.754974400000002</c:v>
                </c:pt>
                <c:pt idx="187">
                  <c:v>-39.811630200000003</c:v>
                </c:pt>
                <c:pt idx="188">
                  <c:v>-36.587471000000001</c:v>
                </c:pt>
                <c:pt idx="189">
                  <c:v>-38.2024574</c:v>
                </c:pt>
                <c:pt idx="190">
                  <c:v>-38.174068499999997</c:v>
                </c:pt>
                <c:pt idx="191">
                  <c:v>-35.915309899999997</c:v>
                </c:pt>
                <c:pt idx="192">
                  <c:v>-37.553272200000002</c:v>
                </c:pt>
                <c:pt idx="193">
                  <c:v>-35.952636699999999</c:v>
                </c:pt>
                <c:pt idx="194">
                  <c:v>-35.357936899999999</c:v>
                </c:pt>
                <c:pt idx="195">
                  <c:v>-36.733406100000003</c:v>
                </c:pt>
                <c:pt idx="196">
                  <c:v>-34.369422900000004</c:v>
                </c:pt>
                <c:pt idx="197">
                  <c:v>-34.3819923</c:v>
                </c:pt>
                <c:pt idx="198">
                  <c:v>-34.737793000000003</c:v>
                </c:pt>
                <c:pt idx="199">
                  <c:v>-32.641471899999999</c:v>
                </c:pt>
                <c:pt idx="200">
                  <c:v>-33.298870100000002</c:v>
                </c:pt>
                <c:pt idx="201">
                  <c:v>-33.805931100000002</c:v>
                </c:pt>
                <c:pt idx="202">
                  <c:v>-31.736877400000001</c:v>
                </c:pt>
                <c:pt idx="203">
                  <c:v>-32.304881999999999</c:v>
                </c:pt>
                <c:pt idx="204">
                  <c:v>-32.0268631</c:v>
                </c:pt>
                <c:pt idx="205">
                  <c:v>-30.504102700000001</c:v>
                </c:pt>
                <c:pt idx="206">
                  <c:v>-30.637510299999899</c:v>
                </c:pt>
                <c:pt idx="207">
                  <c:v>-29.550773599999999</c:v>
                </c:pt>
                <c:pt idx="208">
                  <c:v>-28.1583595</c:v>
                </c:pt>
                <c:pt idx="209">
                  <c:v>-27.880107899999999</c:v>
                </c:pt>
                <c:pt idx="210">
                  <c:v>-26.712387100000001</c:v>
                </c:pt>
                <c:pt idx="211">
                  <c:v>-25.658723800000001</c:v>
                </c:pt>
                <c:pt idx="212">
                  <c:v>-25.415363299999999</c:v>
                </c:pt>
                <c:pt idx="213">
                  <c:v>-24.210161200000002</c:v>
                </c:pt>
                <c:pt idx="214">
                  <c:v>-23.293457</c:v>
                </c:pt>
                <c:pt idx="215">
                  <c:v>-22.865480399999999</c:v>
                </c:pt>
                <c:pt idx="216">
                  <c:v>-21.681154299999999</c:v>
                </c:pt>
                <c:pt idx="217">
                  <c:v>-20.987226499999998</c:v>
                </c:pt>
                <c:pt idx="218">
                  <c:v>-20.562768899999998</c:v>
                </c:pt>
                <c:pt idx="219">
                  <c:v>-19.584695799999999</c:v>
                </c:pt>
                <c:pt idx="220">
                  <c:v>-19.045608499999901</c:v>
                </c:pt>
                <c:pt idx="221">
                  <c:v>-18.563512800000002</c:v>
                </c:pt>
                <c:pt idx="222">
                  <c:v>-17.869468699999999</c:v>
                </c:pt>
                <c:pt idx="223">
                  <c:v>-17.5146236</c:v>
                </c:pt>
                <c:pt idx="224">
                  <c:v>-17.010759400000001</c:v>
                </c:pt>
                <c:pt idx="225">
                  <c:v>-16.4941502</c:v>
                </c:pt>
                <c:pt idx="226">
                  <c:v>-16.212020899999999</c:v>
                </c:pt>
                <c:pt idx="227">
                  <c:v>-15.746499099999999</c:v>
                </c:pt>
                <c:pt idx="228">
                  <c:v>-15.442800500000001</c:v>
                </c:pt>
                <c:pt idx="229">
                  <c:v>-15.2378578</c:v>
                </c:pt>
                <c:pt idx="230">
                  <c:v>-14.8397044999999</c:v>
                </c:pt>
                <c:pt idx="231">
                  <c:v>-14.7031355</c:v>
                </c:pt>
                <c:pt idx="232">
                  <c:v>-14.5134268</c:v>
                </c:pt>
                <c:pt idx="233">
                  <c:v>-14.1722859999999</c:v>
                </c:pt>
                <c:pt idx="234">
                  <c:v>-14.1956072</c:v>
                </c:pt>
                <c:pt idx="235">
                  <c:v>-14.027260800000001</c:v>
                </c:pt>
                <c:pt idx="236">
                  <c:v>-13.8184042</c:v>
                </c:pt>
                <c:pt idx="237">
                  <c:v>-13.9030743</c:v>
                </c:pt>
                <c:pt idx="238">
                  <c:v>-13.8133202</c:v>
                </c:pt>
                <c:pt idx="239">
                  <c:v>-13.797635999999899</c:v>
                </c:pt>
                <c:pt idx="240">
                  <c:v>-13.900448799999999</c:v>
                </c:pt>
                <c:pt idx="241">
                  <c:v>-13.855044400000001</c:v>
                </c:pt>
                <c:pt idx="242">
                  <c:v>-13.995883900000001</c:v>
                </c:pt>
                <c:pt idx="243">
                  <c:v>-14.0888004</c:v>
                </c:pt>
                <c:pt idx="244">
                  <c:v>-14.166589699999999</c:v>
                </c:pt>
                <c:pt idx="245">
                  <c:v>-14.432302499999899</c:v>
                </c:pt>
                <c:pt idx="246">
                  <c:v>-14.5839795999999</c:v>
                </c:pt>
                <c:pt idx="247">
                  <c:v>-14.8013219999999</c:v>
                </c:pt>
                <c:pt idx="248">
                  <c:v>-15.1645422</c:v>
                </c:pt>
                <c:pt idx="249">
                  <c:v>-15.389875399999999</c:v>
                </c:pt>
                <c:pt idx="250">
                  <c:v>-15.704012899999899</c:v>
                </c:pt>
                <c:pt idx="251">
                  <c:v>-16.123458899999999</c:v>
                </c:pt>
                <c:pt idx="252">
                  <c:v>-16.405286799999999</c:v>
                </c:pt>
                <c:pt idx="253">
                  <c:v>-16.8406582</c:v>
                </c:pt>
                <c:pt idx="254">
                  <c:v>-17.366361600000001</c:v>
                </c:pt>
                <c:pt idx="255">
                  <c:v>-17.753789900000001</c:v>
                </c:pt>
                <c:pt idx="256">
                  <c:v>-18.280134199999999</c:v>
                </c:pt>
                <c:pt idx="257">
                  <c:v>-18.960725799999999</c:v>
                </c:pt>
                <c:pt idx="258">
                  <c:v>-19.4513359</c:v>
                </c:pt>
                <c:pt idx="259">
                  <c:v>-20.074584999999999</c:v>
                </c:pt>
                <c:pt idx="260">
                  <c:v>-20.864435199999999</c:v>
                </c:pt>
                <c:pt idx="261">
                  <c:v>-21.541162499999999</c:v>
                </c:pt>
                <c:pt idx="262">
                  <c:v>-22.3429985</c:v>
                </c:pt>
                <c:pt idx="263">
                  <c:v>-23.0683498</c:v>
                </c:pt>
                <c:pt idx="264">
                  <c:v>-24.146009400000001</c:v>
                </c:pt>
                <c:pt idx="265">
                  <c:v>-25.35952</c:v>
                </c:pt>
                <c:pt idx="266">
                  <c:v>-26.114007900000001</c:v>
                </c:pt>
                <c:pt idx="267">
                  <c:v>-27.6588268</c:v>
                </c:pt>
                <c:pt idx="268">
                  <c:v>-29.073268899999999</c:v>
                </c:pt>
                <c:pt idx="269">
                  <c:v>-29.550470399999998</c:v>
                </c:pt>
                <c:pt idx="270">
                  <c:v>-31.5425091</c:v>
                </c:pt>
                <c:pt idx="271">
                  <c:v>-33.117569000000003</c:v>
                </c:pt>
                <c:pt idx="272">
                  <c:v>-33.5110855</c:v>
                </c:pt>
                <c:pt idx="273">
                  <c:v>-36.3574409</c:v>
                </c:pt>
                <c:pt idx="274">
                  <c:v>-36.033878299999998</c:v>
                </c:pt>
                <c:pt idx="275">
                  <c:v>-36.693221999999999</c:v>
                </c:pt>
                <c:pt idx="276">
                  <c:v>-37.862110100000002</c:v>
                </c:pt>
                <c:pt idx="277">
                  <c:v>-35.8639984</c:v>
                </c:pt>
                <c:pt idx="278">
                  <c:v>-35.279682200000003</c:v>
                </c:pt>
                <c:pt idx="279">
                  <c:v>-33.976879099999998</c:v>
                </c:pt>
                <c:pt idx="280">
                  <c:v>-33.4088402</c:v>
                </c:pt>
                <c:pt idx="281">
                  <c:v>-33.264453899999999</c:v>
                </c:pt>
                <c:pt idx="282">
                  <c:v>-32.262241400000001</c:v>
                </c:pt>
                <c:pt idx="283">
                  <c:v>-31.653070400000001</c:v>
                </c:pt>
                <c:pt idx="284">
                  <c:v>-31.011413600000001</c:v>
                </c:pt>
                <c:pt idx="285">
                  <c:v>-30.102459</c:v>
                </c:pt>
                <c:pt idx="286">
                  <c:v>-29.024898499999999</c:v>
                </c:pt>
                <c:pt idx="287">
                  <c:v>-28.891483300000001</c:v>
                </c:pt>
                <c:pt idx="288">
                  <c:v>-28.1979027</c:v>
                </c:pt>
                <c:pt idx="289">
                  <c:v>-27.528156299999999</c:v>
                </c:pt>
                <c:pt idx="290">
                  <c:v>-27.0352116</c:v>
                </c:pt>
                <c:pt idx="291">
                  <c:v>-26.477689699999999</c:v>
                </c:pt>
                <c:pt idx="292">
                  <c:v>-25.511297200000001</c:v>
                </c:pt>
                <c:pt idx="293">
                  <c:v>-25.139129599999901</c:v>
                </c:pt>
                <c:pt idx="294">
                  <c:v>-24.799468999999998</c:v>
                </c:pt>
                <c:pt idx="295">
                  <c:v>-24.2800999</c:v>
                </c:pt>
                <c:pt idx="296">
                  <c:v>-23.825315499999999</c:v>
                </c:pt>
                <c:pt idx="297">
                  <c:v>-23.387893699999999</c:v>
                </c:pt>
                <c:pt idx="298">
                  <c:v>-23.0531006</c:v>
                </c:pt>
                <c:pt idx="299">
                  <c:v>-22.619133000000001</c:v>
                </c:pt>
                <c:pt idx="300">
                  <c:v>-22.457654999999999</c:v>
                </c:pt>
                <c:pt idx="301">
                  <c:v>-22.454095800000001</c:v>
                </c:pt>
                <c:pt idx="302">
                  <c:v>-21.908800100000001</c:v>
                </c:pt>
                <c:pt idx="303">
                  <c:v>-21.8113384</c:v>
                </c:pt>
                <c:pt idx="304">
                  <c:v>-21.728286700000002</c:v>
                </c:pt>
                <c:pt idx="305">
                  <c:v>-21.362882599999999</c:v>
                </c:pt>
                <c:pt idx="306">
                  <c:v>-21.421510699999999</c:v>
                </c:pt>
                <c:pt idx="307">
                  <c:v>-21.601051300000002</c:v>
                </c:pt>
                <c:pt idx="308">
                  <c:v>-21.274852800000001</c:v>
                </c:pt>
                <c:pt idx="309">
                  <c:v>-21.353366899999902</c:v>
                </c:pt>
                <c:pt idx="310">
                  <c:v>-21.488132499999999</c:v>
                </c:pt>
                <c:pt idx="311">
                  <c:v>-21.814535100000001</c:v>
                </c:pt>
                <c:pt idx="312">
                  <c:v>-22.116287199999999</c:v>
                </c:pt>
                <c:pt idx="313">
                  <c:v>-21.9892197</c:v>
                </c:pt>
                <c:pt idx="314">
                  <c:v>-22.158788699999999</c:v>
                </c:pt>
                <c:pt idx="315">
                  <c:v>-22.649429300000001</c:v>
                </c:pt>
                <c:pt idx="316">
                  <c:v>-22.675222399999999</c:v>
                </c:pt>
                <c:pt idx="317">
                  <c:v>-23.338972099999999</c:v>
                </c:pt>
                <c:pt idx="318">
                  <c:v>-23.619174999999998</c:v>
                </c:pt>
                <c:pt idx="319">
                  <c:v>-23.874229400000001</c:v>
                </c:pt>
                <c:pt idx="320">
                  <c:v>-24.6056919</c:v>
                </c:pt>
                <c:pt idx="321">
                  <c:v>-25.008518200000001</c:v>
                </c:pt>
                <c:pt idx="322">
                  <c:v>-25.223504999999999</c:v>
                </c:pt>
                <c:pt idx="323">
                  <c:v>-25.858097099999998</c:v>
                </c:pt>
                <c:pt idx="324">
                  <c:v>-26.1963577</c:v>
                </c:pt>
                <c:pt idx="325">
                  <c:v>-26.290182099999999</c:v>
                </c:pt>
                <c:pt idx="326">
                  <c:v>-26.9166031</c:v>
                </c:pt>
                <c:pt idx="327">
                  <c:v>-27.067205399999999</c:v>
                </c:pt>
                <c:pt idx="328">
                  <c:v>-27.173568700000001</c:v>
                </c:pt>
                <c:pt idx="329">
                  <c:v>-27.3362312</c:v>
                </c:pt>
                <c:pt idx="330">
                  <c:v>-27.395721399999999</c:v>
                </c:pt>
                <c:pt idx="331">
                  <c:v>-28.053001399999999</c:v>
                </c:pt>
                <c:pt idx="332">
                  <c:v>-27.729923200000002</c:v>
                </c:pt>
                <c:pt idx="333">
                  <c:v>-27.482364700000002</c:v>
                </c:pt>
                <c:pt idx="334">
                  <c:v>-28.056373600000001</c:v>
                </c:pt>
                <c:pt idx="335">
                  <c:v>-27.520656599999999</c:v>
                </c:pt>
                <c:pt idx="336">
                  <c:v>-28.055610699999999</c:v>
                </c:pt>
                <c:pt idx="337">
                  <c:v>-28.396987899999999</c:v>
                </c:pt>
                <c:pt idx="338">
                  <c:v>-27.854099300000001</c:v>
                </c:pt>
                <c:pt idx="339">
                  <c:v>-28.550846100000001</c:v>
                </c:pt>
                <c:pt idx="340">
                  <c:v>-28.5243225</c:v>
                </c:pt>
                <c:pt idx="341">
                  <c:v>-28.664874999999999</c:v>
                </c:pt>
                <c:pt idx="342">
                  <c:v>-30.376541100000001</c:v>
                </c:pt>
                <c:pt idx="343">
                  <c:v>-30.212965000000001</c:v>
                </c:pt>
                <c:pt idx="344">
                  <c:v>-31.476127600000002</c:v>
                </c:pt>
                <c:pt idx="345">
                  <c:v>-33.737586999999998</c:v>
                </c:pt>
                <c:pt idx="346">
                  <c:v>-34.843879700000002</c:v>
                </c:pt>
                <c:pt idx="347">
                  <c:v>-37.722759199999999</c:v>
                </c:pt>
                <c:pt idx="348">
                  <c:v>-40.459426899999997</c:v>
                </c:pt>
                <c:pt idx="349">
                  <c:v>-38.502677900000002</c:v>
                </c:pt>
                <c:pt idx="350">
                  <c:v>-35.9906273</c:v>
                </c:pt>
                <c:pt idx="351">
                  <c:v>-34.061916400000001</c:v>
                </c:pt>
                <c:pt idx="352">
                  <c:v>-31.560754800000002</c:v>
                </c:pt>
                <c:pt idx="353">
                  <c:v>-29.835702900000001</c:v>
                </c:pt>
                <c:pt idx="354">
                  <c:v>-29.210691499999999</c:v>
                </c:pt>
                <c:pt idx="355">
                  <c:v>-27.219839100000002</c:v>
                </c:pt>
                <c:pt idx="356">
                  <c:v>-26.300317799999998</c:v>
                </c:pt>
                <c:pt idx="357">
                  <c:v>-25.6938286</c:v>
                </c:pt>
                <c:pt idx="358">
                  <c:v>-24.691026699999998</c:v>
                </c:pt>
                <c:pt idx="359">
                  <c:v>-23.907634699999999</c:v>
                </c:pt>
                <c:pt idx="360">
                  <c:v>-23.293691599999899</c:v>
                </c:pt>
                <c:pt idx="361">
                  <c:v>-22.394687699999999</c:v>
                </c:pt>
                <c:pt idx="362">
                  <c:v>-21.767841300000001</c:v>
                </c:pt>
                <c:pt idx="363">
                  <c:v>-21.417501399999999</c:v>
                </c:pt>
                <c:pt idx="364">
                  <c:v>-21.136392600000001</c:v>
                </c:pt>
                <c:pt idx="365">
                  <c:v>-21.0540314</c:v>
                </c:pt>
                <c:pt idx="366">
                  <c:v>-20.5291557</c:v>
                </c:pt>
                <c:pt idx="367">
                  <c:v>-20.580390900000001</c:v>
                </c:pt>
                <c:pt idx="368">
                  <c:v>-20.131921800000001</c:v>
                </c:pt>
                <c:pt idx="369">
                  <c:v>-19.992971399999998</c:v>
                </c:pt>
                <c:pt idx="370">
                  <c:v>-20.095172900000001</c:v>
                </c:pt>
                <c:pt idx="371">
                  <c:v>-20.331871</c:v>
                </c:pt>
                <c:pt idx="372">
                  <c:v>-19.674844700000001</c:v>
                </c:pt>
                <c:pt idx="373">
                  <c:v>-20.159147300000001</c:v>
                </c:pt>
                <c:pt idx="374">
                  <c:v>-20.110214200000001</c:v>
                </c:pt>
                <c:pt idx="375">
                  <c:v>-19.822139699999902</c:v>
                </c:pt>
                <c:pt idx="376">
                  <c:v>-19.958913800000001</c:v>
                </c:pt>
                <c:pt idx="377">
                  <c:v>-19.8999062</c:v>
                </c:pt>
                <c:pt idx="378">
                  <c:v>-19.618938400000001</c:v>
                </c:pt>
                <c:pt idx="379">
                  <c:v>-19.859525699999999</c:v>
                </c:pt>
                <c:pt idx="380">
                  <c:v>-19.6756973</c:v>
                </c:pt>
                <c:pt idx="381">
                  <c:v>-19.771139099999999</c:v>
                </c:pt>
                <c:pt idx="382">
                  <c:v>-19.765851999999999</c:v>
                </c:pt>
                <c:pt idx="383">
                  <c:v>-19.536294900000001</c:v>
                </c:pt>
                <c:pt idx="384">
                  <c:v>-19.690448799999999</c:v>
                </c:pt>
                <c:pt idx="385">
                  <c:v>-19.617603299999999</c:v>
                </c:pt>
                <c:pt idx="386">
                  <c:v>-19.270837799999899</c:v>
                </c:pt>
                <c:pt idx="387">
                  <c:v>-19.261270499999998</c:v>
                </c:pt>
                <c:pt idx="388">
                  <c:v>-18.913702000000001</c:v>
                </c:pt>
                <c:pt idx="389">
                  <c:v>-18.665603600000001</c:v>
                </c:pt>
                <c:pt idx="390">
                  <c:v>-18.530063599999998</c:v>
                </c:pt>
                <c:pt idx="391">
                  <c:v>-18.045278499999998</c:v>
                </c:pt>
                <c:pt idx="392">
                  <c:v>-17.861757300000001</c:v>
                </c:pt>
                <c:pt idx="393">
                  <c:v>-17.392267199999999</c:v>
                </c:pt>
                <c:pt idx="394">
                  <c:v>-16.9386825999999</c:v>
                </c:pt>
                <c:pt idx="395">
                  <c:v>-16.538015399999999</c:v>
                </c:pt>
                <c:pt idx="396">
                  <c:v>-15.868100200000001</c:v>
                </c:pt>
                <c:pt idx="397">
                  <c:v>-15.6072559</c:v>
                </c:pt>
                <c:pt idx="398">
                  <c:v>-15.0931005</c:v>
                </c:pt>
                <c:pt idx="399">
                  <c:v>-14.582622499999999</c:v>
                </c:pt>
                <c:pt idx="400">
                  <c:v>-14.387837399999899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C50-40E7-BB1A-8EF9A0780D6D}"/>
            </c:ext>
          </c:extLst>
        </c:ser>
        <c:ser>
          <c:idx val="2"/>
          <c:order val="2"/>
          <c:tx>
            <c:strRef>
              <c:f>'RF1 Output Return Loss'!$D$1</c:f>
              <c:strCache>
                <c:ptCount val="1"/>
                <c:pt idx="0">
                  <c:v>MASW-011206_SN9_RF1IL_RF2ISO_85C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'RF1 Output Return Loss'!$A$2:$A$402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Output Return Loss'!$D$2:$D$402</c:f>
              <c:numCache>
                <c:formatCode>General</c:formatCode>
                <c:ptCount val="401"/>
                <c:pt idx="0">
                  <c:v>-4.3977219599999298E-2</c:v>
                </c:pt>
                <c:pt idx="1">
                  <c:v>-0.111513815999999</c:v>
                </c:pt>
                <c:pt idx="2">
                  <c:v>-0.13536378700000101</c:v>
                </c:pt>
                <c:pt idx="3">
                  <c:v>-0.21394665500000001</c:v>
                </c:pt>
                <c:pt idx="4">
                  <c:v>-0.27541649299999899</c:v>
                </c:pt>
                <c:pt idx="5">
                  <c:v>-0.33981412599999899</c:v>
                </c:pt>
                <c:pt idx="6">
                  <c:v>-0.45214378799999799</c:v>
                </c:pt>
                <c:pt idx="7">
                  <c:v>-0.57296484700000005</c:v>
                </c:pt>
                <c:pt idx="8">
                  <c:v>-0.72751337299999896</c:v>
                </c:pt>
                <c:pt idx="9">
                  <c:v>-0.91409432900000098</c:v>
                </c:pt>
                <c:pt idx="10">
                  <c:v>-1.1365103700000001</c:v>
                </c:pt>
                <c:pt idx="11">
                  <c:v>-1.3591501699999999</c:v>
                </c:pt>
                <c:pt idx="12">
                  <c:v>-1.70977413999999</c:v>
                </c:pt>
                <c:pt idx="13">
                  <c:v>-2.19426823</c:v>
                </c:pt>
                <c:pt idx="14">
                  <c:v>-2.7865941499999902</c:v>
                </c:pt>
                <c:pt idx="15">
                  <c:v>-3.4285123300000002</c:v>
                </c:pt>
                <c:pt idx="16">
                  <c:v>-3.8956332200000001</c:v>
                </c:pt>
                <c:pt idx="17">
                  <c:v>-4.0420579899999902</c:v>
                </c:pt>
                <c:pt idx="18">
                  <c:v>-4.6865277299999999</c:v>
                </c:pt>
                <c:pt idx="19">
                  <c:v>-5.3097477</c:v>
                </c:pt>
                <c:pt idx="20">
                  <c:v>-5.9921531699999999</c:v>
                </c:pt>
                <c:pt idx="21">
                  <c:v>-6.7536454199999998</c:v>
                </c:pt>
                <c:pt idx="22">
                  <c:v>-7.4916434299999999</c:v>
                </c:pt>
                <c:pt idx="23">
                  <c:v>-8.2841396299999897</c:v>
                </c:pt>
                <c:pt idx="24">
                  <c:v>-9.0989608799999999</c:v>
                </c:pt>
                <c:pt idx="25">
                  <c:v>-9.8673725099999992</c:v>
                </c:pt>
                <c:pt idx="26">
                  <c:v>-10.6397523999999</c:v>
                </c:pt>
                <c:pt idx="27">
                  <c:v>-11.4109125</c:v>
                </c:pt>
                <c:pt idx="28">
                  <c:v>-12.1709642</c:v>
                </c:pt>
                <c:pt idx="29">
                  <c:v>-12.888659499999999</c:v>
                </c:pt>
                <c:pt idx="30">
                  <c:v>-13.6313248</c:v>
                </c:pt>
                <c:pt idx="31">
                  <c:v>-14.3675326999999</c:v>
                </c:pt>
                <c:pt idx="32">
                  <c:v>-15.0526199</c:v>
                </c:pt>
                <c:pt idx="33">
                  <c:v>-15.757179300000001</c:v>
                </c:pt>
                <c:pt idx="34">
                  <c:v>-16.4747181</c:v>
                </c:pt>
                <c:pt idx="35">
                  <c:v>-17.1479149</c:v>
                </c:pt>
                <c:pt idx="36">
                  <c:v>-17.8003368</c:v>
                </c:pt>
                <c:pt idx="37">
                  <c:v>-18.522148099999999</c:v>
                </c:pt>
                <c:pt idx="38">
                  <c:v>-19.2608833</c:v>
                </c:pt>
                <c:pt idx="39">
                  <c:v>-19.810504900000002</c:v>
                </c:pt>
                <c:pt idx="40">
                  <c:v>-20.593166400000001</c:v>
                </c:pt>
                <c:pt idx="41">
                  <c:v>-21.348432500000001</c:v>
                </c:pt>
                <c:pt idx="42">
                  <c:v>-21.915611299999998</c:v>
                </c:pt>
                <c:pt idx="43">
                  <c:v>-22.834396399999999</c:v>
                </c:pt>
                <c:pt idx="44">
                  <c:v>-23.650337199999999</c:v>
                </c:pt>
                <c:pt idx="45">
                  <c:v>-24.4830112</c:v>
                </c:pt>
                <c:pt idx="46">
                  <c:v>-25.508274100000001</c:v>
                </c:pt>
                <c:pt idx="47">
                  <c:v>-26.278564500000002</c:v>
                </c:pt>
                <c:pt idx="48">
                  <c:v>-27.582485200000001</c:v>
                </c:pt>
                <c:pt idx="49">
                  <c:v>-28.855484000000001</c:v>
                </c:pt>
                <c:pt idx="50">
                  <c:v>-29.467851599999999</c:v>
                </c:pt>
                <c:pt idx="51">
                  <c:v>-30.937343599999998</c:v>
                </c:pt>
                <c:pt idx="52">
                  <c:v>-32.427276599999999</c:v>
                </c:pt>
                <c:pt idx="53">
                  <c:v>-32.427204099999997</c:v>
                </c:pt>
                <c:pt idx="54">
                  <c:v>-32.8598213</c:v>
                </c:pt>
                <c:pt idx="55">
                  <c:v>-32.786212900000002</c:v>
                </c:pt>
                <c:pt idx="56">
                  <c:v>-31.205230700000001</c:v>
                </c:pt>
                <c:pt idx="57">
                  <c:v>-30.411846199999999</c:v>
                </c:pt>
                <c:pt idx="58">
                  <c:v>-28.992330599999999</c:v>
                </c:pt>
                <c:pt idx="59">
                  <c:v>-27.600708000000001</c:v>
                </c:pt>
                <c:pt idx="60">
                  <c:v>-26.631534599999998</c:v>
                </c:pt>
                <c:pt idx="61">
                  <c:v>-25.4747868</c:v>
                </c:pt>
                <c:pt idx="62">
                  <c:v>-24.432935700000002</c:v>
                </c:pt>
                <c:pt idx="63">
                  <c:v>-23.683164599999898</c:v>
                </c:pt>
                <c:pt idx="64">
                  <c:v>-22.731906899999998</c:v>
                </c:pt>
                <c:pt idx="65">
                  <c:v>-22.002698899999999</c:v>
                </c:pt>
                <c:pt idx="66">
                  <c:v>-21.312900500000001</c:v>
                </c:pt>
                <c:pt idx="67">
                  <c:v>-20.657569899999999</c:v>
                </c:pt>
                <c:pt idx="68">
                  <c:v>-20.040714300000001</c:v>
                </c:pt>
                <c:pt idx="69">
                  <c:v>-19.501340899999999</c:v>
                </c:pt>
                <c:pt idx="70">
                  <c:v>-19.0428581</c:v>
                </c:pt>
                <c:pt idx="71">
                  <c:v>-18.526882199999999</c:v>
                </c:pt>
                <c:pt idx="72">
                  <c:v>-18.093774799999998</c:v>
                </c:pt>
                <c:pt idx="73">
                  <c:v>-17.730194099999999</c:v>
                </c:pt>
                <c:pt idx="74">
                  <c:v>-17.3174209999999</c:v>
                </c:pt>
                <c:pt idx="75">
                  <c:v>-16.961519200000001</c:v>
                </c:pt>
                <c:pt idx="76">
                  <c:v>-16.6236763</c:v>
                </c:pt>
                <c:pt idx="77">
                  <c:v>-16.329379999999901</c:v>
                </c:pt>
                <c:pt idx="78">
                  <c:v>-16.087965000000001</c:v>
                </c:pt>
                <c:pt idx="79">
                  <c:v>-15.7429532999999</c:v>
                </c:pt>
                <c:pt idx="80">
                  <c:v>-15.5790129</c:v>
                </c:pt>
                <c:pt idx="81">
                  <c:v>-15.361125899999999</c:v>
                </c:pt>
                <c:pt idx="82">
                  <c:v>-15.0469723</c:v>
                </c:pt>
                <c:pt idx="83">
                  <c:v>-14.968388600000001</c:v>
                </c:pt>
                <c:pt idx="84">
                  <c:v>-14.7354403</c:v>
                </c:pt>
                <c:pt idx="85">
                  <c:v>-14.5593538</c:v>
                </c:pt>
                <c:pt idx="86">
                  <c:v>-14.5014868</c:v>
                </c:pt>
                <c:pt idx="87">
                  <c:v>-14.309002899999999</c:v>
                </c:pt>
                <c:pt idx="88">
                  <c:v>-14.2479906</c:v>
                </c:pt>
                <c:pt idx="89">
                  <c:v>-14.2008905</c:v>
                </c:pt>
                <c:pt idx="90">
                  <c:v>-14.0781688999999</c:v>
                </c:pt>
                <c:pt idx="91">
                  <c:v>-14.1482706</c:v>
                </c:pt>
                <c:pt idx="92">
                  <c:v>-14.0896969</c:v>
                </c:pt>
                <c:pt idx="93">
                  <c:v>-14.066463499999999</c:v>
                </c:pt>
                <c:pt idx="94">
                  <c:v>-14.187742199999899</c:v>
                </c:pt>
                <c:pt idx="95">
                  <c:v>-14.105273199999999</c:v>
                </c:pt>
                <c:pt idx="96">
                  <c:v>-14.196877499999999</c:v>
                </c:pt>
                <c:pt idx="97">
                  <c:v>-14.285345100000001</c:v>
                </c:pt>
                <c:pt idx="98">
                  <c:v>-14.2950382</c:v>
                </c:pt>
                <c:pt idx="99">
                  <c:v>-14.497472800000001</c:v>
                </c:pt>
                <c:pt idx="100">
                  <c:v>-14.592061999999901</c:v>
                </c:pt>
                <c:pt idx="101">
                  <c:v>-14.6917706</c:v>
                </c:pt>
                <c:pt idx="102">
                  <c:v>-14.943837200000001</c:v>
                </c:pt>
                <c:pt idx="103">
                  <c:v>-15.057341600000001</c:v>
                </c:pt>
                <c:pt idx="104">
                  <c:v>-15.316549299999901</c:v>
                </c:pt>
                <c:pt idx="105">
                  <c:v>-15.6094189</c:v>
                </c:pt>
                <c:pt idx="106">
                  <c:v>-15.7882652</c:v>
                </c:pt>
                <c:pt idx="107">
                  <c:v>-16.150031999999999</c:v>
                </c:pt>
                <c:pt idx="108">
                  <c:v>-16.495025600000002</c:v>
                </c:pt>
                <c:pt idx="109">
                  <c:v>-16.776197400000001</c:v>
                </c:pt>
                <c:pt idx="110">
                  <c:v>-17.303979900000002</c:v>
                </c:pt>
                <c:pt idx="111">
                  <c:v>-17.677795400000001</c:v>
                </c:pt>
                <c:pt idx="112">
                  <c:v>-18.0804939</c:v>
                </c:pt>
                <c:pt idx="113">
                  <c:v>-18.724634200000001</c:v>
                </c:pt>
                <c:pt idx="114">
                  <c:v>-19.208469399999998</c:v>
                </c:pt>
                <c:pt idx="115">
                  <c:v>-19.708742099999998</c:v>
                </c:pt>
                <c:pt idx="116">
                  <c:v>-20.573339499999999</c:v>
                </c:pt>
                <c:pt idx="117">
                  <c:v>-21.119766200000001</c:v>
                </c:pt>
                <c:pt idx="118">
                  <c:v>-21.841163600000002</c:v>
                </c:pt>
                <c:pt idx="119">
                  <c:v>-22.950212499999999</c:v>
                </c:pt>
                <c:pt idx="120">
                  <c:v>-23.598878899999999</c:v>
                </c:pt>
                <c:pt idx="121">
                  <c:v>-24.582061800000002</c:v>
                </c:pt>
                <c:pt idx="122">
                  <c:v>-26.039566000000001</c:v>
                </c:pt>
                <c:pt idx="123">
                  <c:v>-26.701217700000001</c:v>
                </c:pt>
                <c:pt idx="124">
                  <c:v>-28.362669</c:v>
                </c:pt>
                <c:pt idx="125">
                  <c:v>-29.8763504</c:v>
                </c:pt>
                <c:pt idx="126">
                  <c:v>-30.532089200000001</c:v>
                </c:pt>
                <c:pt idx="127">
                  <c:v>-33.108310699999997</c:v>
                </c:pt>
                <c:pt idx="128">
                  <c:v>-34.476158099999999</c:v>
                </c:pt>
                <c:pt idx="129">
                  <c:v>-34.503433200000003</c:v>
                </c:pt>
                <c:pt idx="130">
                  <c:v>-36.879447900000002</c:v>
                </c:pt>
                <c:pt idx="131">
                  <c:v>-37.514034299999999</c:v>
                </c:pt>
                <c:pt idx="132">
                  <c:v>-35.654598199999903</c:v>
                </c:pt>
                <c:pt idx="133">
                  <c:v>-35.349254600000002</c:v>
                </c:pt>
                <c:pt idx="134">
                  <c:v>-35.569499999999998</c:v>
                </c:pt>
                <c:pt idx="135">
                  <c:v>-33.645172100000003</c:v>
                </c:pt>
                <c:pt idx="136">
                  <c:v>-33.176437399999998</c:v>
                </c:pt>
                <c:pt idx="137">
                  <c:v>-33.0472641</c:v>
                </c:pt>
                <c:pt idx="138">
                  <c:v>-31.810680399999999</c:v>
                </c:pt>
                <c:pt idx="139">
                  <c:v>-31.8722782</c:v>
                </c:pt>
                <c:pt idx="140">
                  <c:v>-31.6066723</c:v>
                </c:pt>
                <c:pt idx="141">
                  <c:v>-31.036886200000001</c:v>
                </c:pt>
                <c:pt idx="142">
                  <c:v>-31.645690900000002</c:v>
                </c:pt>
                <c:pt idx="143">
                  <c:v>-31.4533348</c:v>
                </c:pt>
                <c:pt idx="144">
                  <c:v>-31.3792458</c:v>
                </c:pt>
                <c:pt idx="145">
                  <c:v>-32.077522299999998</c:v>
                </c:pt>
                <c:pt idx="146">
                  <c:v>-32.000160200000003</c:v>
                </c:pt>
                <c:pt idx="147">
                  <c:v>-32.285373700000001</c:v>
                </c:pt>
                <c:pt idx="148">
                  <c:v>-33.243991899999997</c:v>
                </c:pt>
                <c:pt idx="149">
                  <c:v>-33.338386499999999</c:v>
                </c:pt>
                <c:pt idx="150">
                  <c:v>-33.535511</c:v>
                </c:pt>
                <c:pt idx="151">
                  <c:v>-34.720584899999999</c:v>
                </c:pt>
                <c:pt idx="152">
                  <c:v>-34.376342800000003</c:v>
                </c:pt>
                <c:pt idx="153">
                  <c:v>-34.906326300000003</c:v>
                </c:pt>
                <c:pt idx="154">
                  <c:v>-36.447868300000003</c:v>
                </c:pt>
                <c:pt idx="155">
                  <c:v>-35.5424881</c:v>
                </c:pt>
                <c:pt idx="156">
                  <c:v>-36.207729299999997</c:v>
                </c:pt>
                <c:pt idx="157">
                  <c:v>-36.214347799999999</c:v>
                </c:pt>
                <c:pt idx="158">
                  <c:v>-35.910472900000002</c:v>
                </c:pt>
                <c:pt idx="159">
                  <c:v>-36.627998400000003</c:v>
                </c:pt>
                <c:pt idx="160">
                  <c:v>-35.9845428</c:v>
                </c:pt>
                <c:pt idx="161">
                  <c:v>-36.221046399999999</c:v>
                </c:pt>
                <c:pt idx="162">
                  <c:v>-36.299453700000001</c:v>
                </c:pt>
                <c:pt idx="163">
                  <c:v>-35.619770099999997</c:v>
                </c:pt>
                <c:pt idx="164">
                  <c:v>-36.746551500000002</c:v>
                </c:pt>
                <c:pt idx="165">
                  <c:v>-35.6906052</c:v>
                </c:pt>
                <c:pt idx="166">
                  <c:v>-35.001342800000003</c:v>
                </c:pt>
                <c:pt idx="167">
                  <c:v>-36.164321899999997</c:v>
                </c:pt>
                <c:pt idx="168">
                  <c:v>-34.8875618</c:v>
                </c:pt>
                <c:pt idx="169">
                  <c:v>-34.299499500000003</c:v>
                </c:pt>
                <c:pt idx="170">
                  <c:v>-35.412868500000002</c:v>
                </c:pt>
                <c:pt idx="171">
                  <c:v>-34.3049088</c:v>
                </c:pt>
                <c:pt idx="172">
                  <c:v>-34.399436999999999</c:v>
                </c:pt>
                <c:pt idx="173">
                  <c:v>-35.097213699999998</c:v>
                </c:pt>
                <c:pt idx="174">
                  <c:v>-34.190422099999999</c:v>
                </c:pt>
                <c:pt idx="175">
                  <c:v>-33.994964600000003</c:v>
                </c:pt>
                <c:pt idx="176">
                  <c:v>-34.796871199999998</c:v>
                </c:pt>
                <c:pt idx="177">
                  <c:v>-34.324474299999999</c:v>
                </c:pt>
                <c:pt idx="178">
                  <c:v>-34.200103800000001</c:v>
                </c:pt>
                <c:pt idx="179">
                  <c:v>-34.225612599999998</c:v>
                </c:pt>
                <c:pt idx="180">
                  <c:v>-33.272457099999997</c:v>
                </c:pt>
                <c:pt idx="181">
                  <c:v>-33.6302071</c:v>
                </c:pt>
                <c:pt idx="182">
                  <c:v>-33.676799799999998</c:v>
                </c:pt>
                <c:pt idx="183">
                  <c:v>-33.3949547</c:v>
                </c:pt>
                <c:pt idx="184">
                  <c:v>-34.010860399999999</c:v>
                </c:pt>
                <c:pt idx="185">
                  <c:v>-33.0082703</c:v>
                </c:pt>
                <c:pt idx="186">
                  <c:v>-33.383434299999998</c:v>
                </c:pt>
                <c:pt idx="187">
                  <c:v>-34.091171299999999</c:v>
                </c:pt>
                <c:pt idx="188">
                  <c:v>-32.2167168</c:v>
                </c:pt>
                <c:pt idx="189">
                  <c:v>-33.641731299999996</c:v>
                </c:pt>
                <c:pt idx="190">
                  <c:v>-33.285907700000003</c:v>
                </c:pt>
                <c:pt idx="191">
                  <c:v>-32.1782684</c:v>
                </c:pt>
                <c:pt idx="192">
                  <c:v>-33.911956799999999</c:v>
                </c:pt>
                <c:pt idx="193">
                  <c:v>-32.191932700000002</c:v>
                </c:pt>
                <c:pt idx="194">
                  <c:v>-32.682643900000002</c:v>
                </c:pt>
                <c:pt idx="195">
                  <c:v>-33.762020100000001</c:v>
                </c:pt>
                <c:pt idx="196">
                  <c:v>-31.467777300000002</c:v>
                </c:pt>
                <c:pt idx="197">
                  <c:v>-32.768932300000003</c:v>
                </c:pt>
                <c:pt idx="198">
                  <c:v>-32.9795418</c:v>
                </c:pt>
                <c:pt idx="199">
                  <c:v>-31.143167500000001</c:v>
                </c:pt>
                <c:pt idx="200">
                  <c:v>-33.244274099999998</c:v>
                </c:pt>
                <c:pt idx="201">
                  <c:v>-33.059169799999999</c:v>
                </c:pt>
                <c:pt idx="202">
                  <c:v>-31.4554005</c:v>
                </c:pt>
                <c:pt idx="203">
                  <c:v>-33.2442627</c:v>
                </c:pt>
                <c:pt idx="204">
                  <c:v>-32.057766000000001</c:v>
                </c:pt>
                <c:pt idx="205">
                  <c:v>-31.080366099999999</c:v>
                </c:pt>
                <c:pt idx="206">
                  <c:v>-31.815446899999898</c:v>
                </c:pt>
                <c:pt idx="207">
                  <c:v>-29.9404448999999</c:v>
                </c:pt>
                <c:pt idx="208">
                  <c:v>-28.844797100000001</c:v>
                </c:pt>
                <c:pt idx="209">
                  <c:v>-28.461851100000001</c:v>
                </c:pt>
                <c:pt idx="210">
                  <c:v>-26.9313374</c:v>
                </c:pt>
                <c:pt idx="211">
                  <c:v>-26.074607799999999</c:v>
                </c:pt>
                <c:pt idx="212">
                  <c:v>-25.5055695</c:v>
                </c:pt>
                <c:pt idx="213">
                  <c:v>-24.121318800000001</c:v>
                </c:pt>
                <c:pt idx="214">
                  <c:v>-23.168582899999901</c:v>
                </c:pt>
                <c:pt idx="215">
                  <c:v>-22.522506700000001</c:v>
                </c:pt>
                <c:pt idx="216">
                  <c:v>-21.383234000000002</c:v>
                </c:pt>
                <c:pt idx="217">
                  <c:v>-20.682525600000002</c:v>
                </c:pt>
                <c:pt idx="218">
                  <c:v>-20.1587333999999</c:v>
                </c:pt>
                <c:pt idx="219">
                  <c:v>-19.269741100000001</c:v>
                </c:pt>
                <c:pt idx="220">
                  <c:v>-18.6388283</c:v>
                </c:pt>
                <c:pt idx="221">
                  <c:v>-18.1675377</c:v>
                </c:pt>
                <c:pt idx="222">
                  <c:v>-17.547403299999999</c:v>
                </c:pt>
                <c:pt idx="223">
                  <c:v>-17.105264699999999</c:v>
                </c:pt>
                <c:pt idx="224">
                  <c:v>-16.6144924</c:v>
                </c:pt>
                <c:pt idx="225">
                  <c:v>-16.193025599999999</c:v>
                </c:pt>
                <c:pt idx="226">
                  <c:v>-15.908595999999999</c:v>
                </c:pt>
                <c:pt idx="227">
                  <c:v>-15.5062818999999</c:v>
                </c:pt>
                <c:pt idx="228">
                  <c:v>-15.2713184</c:v>
                </c:pt>
                <c:pt idx="229">
                  <c:v>-15.073759099999901</c:v>
                </c:pt>
                <c:pt idx="230">
                  <c:v>-14.714448900000001</c:v>
                </c:pt>
                <c:pt idx="231">
                  <c:v>-14.6365107999999</c:v>
                </c:pt>
                <c:pt idx="232">
                  <c:v>-14.4060001</c:v>
                </c:pt>
                <c:pt idx="233">
                  <c:v>-14.1537437</c:v>
                </c:pt>
                <c:pt idx="234">
                  <c:v>-14.2280111</c:v>
                </c:pt>
                <c:pt idx="235">
                  <c:v>-14.0346327</c:v>
                </c:pt>
                <c:pt idx="236">
                  <c:v>-13.952336300000001</c:v>
                </c:pt>
                <c:pt idx="237">
                  <c:v>-14.077386899999899</c:v>
                </c:pt>
                <c:pt idx="238">
                  <c:v>-13.9964075</c:v>
                </c:pt>
                <c:pt idx="239">
                  <c:v>-14.047740900000001</c:v>
                </c:pt>
                <c:pt idx="240">
                  <c:v>-14.1212529999999</c:v>
                </c:pt>
                <c:pt idx="241">
                  <c:v>-14.078474999999999</c:v>
                </c:pt>
                <c:pt idx="242">
                  <c:v>-14.3293009</c:v>
                </c:pt>
                <c:pt idx="243">
                  <c:v>-14.377490999999999</c:v>
                </c:pt>
                <c:pt idx="244">
                  <c:v>-14.5258465</c:v>
                </c:pt>
                <c:pt idx="245">
                  <c:v>-14.8505898</c:v>
                </c:pt>
                <c:pt idx="246">
                  <c:v>-14.936283100000001</c:v>
                </c:pt>
                <c:pt idx="247">
                  <c:v>-15.258395200000001</c:v>
                </c:pt>
                <c:pt idx="248">
                  <c:v>-15.586486799999999</c:v>
                </c:pt>
                <c:pt idx="249">
                  <c:v>-15.7799624999999</c:v>
                </c:pt>
                <c:pt idx="250">
                  <c:v>-16.174036000000001</c:v>
                </c:pt>
                <c:pt idx="251">
                  <c:v>-16.530965800000001</c:v>
                </c:pt>
                <c:pt idx="252">
                  <c:v>-16.8498974</c:v>
                </c:pt>
                <c:pt idx="253">
                  <c:v>-17.360849399999999</c:v>
                </c:pt>
                <c:pt idx="254">
                  <c:v>-17.827228499999901</c:v>
                </c:pt>
                <c:pt idx="255">
                  <c:v>-18.256889300000001</c:v>
                </c:pt>
                <c:pt idx="256">
                  <c:v>-18.758394200000001</c:v>
                </c:pt>
                <c:pt idx="257">
                  <c:v>-19.3302917</c:v>
                </c:pt>
                <c:pt idx="258">
                  <c:v>-19.873193700000002</c:v>
                </c:pt>
                <c:pt idx="259">
                  <c:v>-20.374187500000001</c:v>
                </c:pt>
                <c:pt idx="260">
                  <c:v>-21.087284100000002</c:v>
                </c:pt>
                <c:pt idx="261">
                  <c:v>-21.8112335</c:v>
                </c:pt>
                <c:pt idx="262">
                  <c:v>-22.478280999999999</c:v>
                </c:pt>
                <c:pt idx="263">
                  <c:v>-23.016960099999999</c:v>
                </c:pt>
                <c:pt idx="264">
                  <c:v>-23.9883785</c:v>
                </c:pt>
                <c:pt idx="265">
                  <c:v>-24.866527599999898</c:v>
                </c:pt>
                <c:pt idx="266">
                  <c:v>-25.097228999999999</c:v>
                </c:pt>
                <c:pt idx="267">
                  <c:v>-26.518533699999999</c:v>
                </c:pt>
                <c:pt idx="268">
                  <c:v>-27.3803959</c:v>
                </c:pt>
                <c:pt idx="269">
                  <c:v>-27.491384499999999</c:v>
                </c:pt>
                <c:pt idx="270">
                  <c:v>-29.168834700000001</c:v>
                </c:pt>
                <c:pt idx="271">
                  <c:v>-29.621360800000001</c:v>
                </c:pt>
                <c:pt idx="272">
                  <c:v>-29.672225999999998</c:v>
                </c:pt>
                <c:pt idx="273">
                  <c:v>-31.745132399999999</c:v>
                </c:pt>
                <c:pt idx="274">
                  <c:v>-31.021944000000001</c:v>
                </c:pt>
                <c:pt idx="275">
                  <c:v>-31.5662193</c:v>
                </c:pt>
                <c:pt idx="276">
                  <c:v>-32.053009000000003</c:v>
                </c:pt>
                <c:pt idx="277">
                  <c:v>-31.267639200000001</c:v>
                </c:pt>
                <c:pt idx="278">
                  <c:v>-31.703657199999999</c:v>
                </c:pt>
                <c:pt idx="279">
                  <c:v>-29.950065599999999</c:v>
                </c:pt>
                <c:pt idx="280">
                  <c:v>-29.644577000000002</c:v>
                </c:pt>
                <c:pt idx="281">
                  <c:v>-30.570201900000001</c:v>
                </c:pt>
                <c:pt idx="282">
                  <c:v>-28.701255799999998</c:v>
                </c:pt>
                <c:pt idx="283">
                  <c:v>-28.117706299999998</c:v>
                </c:pt>
                <c:pt idx="284">
                  <c:v>-28.3259811</c:v>
                </c:pt>
                <c:pt idx="285">
                  <c:v>-26.962484400000001</c:v>
                </c:pt>
                <c:pt idx="286">
                  <c:v>-25.678453399999999</c:v>
                </c:pt>
                <c:pt idx="287">
                  <c:v>-26.131107299999901</c:v>
                </c:pt>
                <c:pt idx="288">
                  <c:v>-26.127821000000001</c:v>
                </c:pt>
                <c:pt idx="289">
                  <c:v>-24.878587699999901</c:v>
                </c:pt>
                <c:pt idx="290">
                  <c:v>-24.208190900000002</c:v>
                </c:pt>
                <c:pt idx="291">
                  <c:v>-24.2905807</c:v>
                </c:pt>
                <c:pt idx="292">
                  <c:v>-23.4310379</c:v>
                </c:pt>
                <c:pt idx="293">
                  <c:v>-23.1196041</c:v>
                </c:pt>
                <c:pt idx="294">
                  <c:v>-23.4547253</c:v>
                </c:pt>
                <c:pt idx="295">
                  <c:v>-23.061740899999901</c:v>
                </c:pt>
                <c:pt idx="296">
                  <c:v>-22.4060974</c:v>
                </c:pt>
                <c:pt idx="297">
                  <c:v>-22.1982287999999</c:v>
                </c:pt>
                <c:pt idx="298">
                  <c:v>-22.137168899999999</c:v>
                </c:pt>
                <c:pt idx="299">
                  <c:v>-21.9629841</c:v>
                </c:pt>
                <c:pt idx="300">
                  <c:v>-22.2465382</c:v>
                </c:pt>
                <c:pt idx="301">
                  <c:v>-22.232845300000001</c:v>
                </c:pt>
                <c:pt idx="302">
                  <c:v>-21.826381699999999</c:v>
                </c:pt>
                <c:pt idx="303">
                  <c:v>-22.225976899999999</c:v>
                </c:pt>
                <c:pt idx="304">
                  <c:v>-22.130409199999999</c:v>
                </c:pt>
                <c:pt idx="305">
                  <c:v>-21.900293399999899</c:v>
                </c:pt>
                <c:pt idx="306">
                  <c:v>-22.179487199999901</c:v>
                </c:pt>
                <c:pt idx="307">
                  <c:v>-22.232196800000001</c:v>
                </c:pt>
                <c:pt idx="308">
                  <c:v>-22.094308900000001</c:v>
                </c:pt>
                <c:pt idx="309">
                  <c:v>-22.369733799999999</c:v>
                </c:pt>
                <c:pt idx="310">
                  <c:v>-22.5948353</c:v>
                </c:pt>
                <c:pt idx="311">
                  <c:v>-23.200393699999999</c:v>
                </c:pt>
                <c:pt idx="312">
                  <c:v>-23.217706700000001</c:v>
                </c:pt>
                <c:pt idx="313">
                  <c:v>-22.911489499999998</c:v>
                </c:pt>
                <c:pt idx="314">
                  <c:v>-23.2156296</c:v>
                </c:pt>
                <c:pt idx="315">
                  <c:v>-23.762540799999901</c:v>
                </c:pt>
                <c:pt idx="316">
                  <c:v>-24.347147</c:v>
                </c:pt>
                <c:pt idx="317">
                  <c:v>-24.522527700000001</c:v>
                </c:pt>
                <c:pt idx="318">
                  <c:v>-24.849567400000002</c:v>
                </c:pt>
                <c:pt idx="319">
                  <c:v>-25.2554797999999</c:v>
                </c:pt>
                <c:pt idx="320">
                  <c:v>-25.8500652</c:v>
                </c:pt>
                <c:pt idx="321">
                  <c:v>-26.152441</c:v>
                </c:pt>
                <c:pt idx="322">
                  <c:v>-25.330459599999902</c:v>
                </c:pt>
                <c:pt idx="323">
                  <c:v>-25.8085308</c:v>
                </c:pt>
                <c:pt idx="324">
                  <c:v>-25.880182300000001</c:v>
                </c:pt>
                <c:pt idx="325">
                  <c:v>-26.075456599999999</c:v>
                </c:pt>
                <c:pt idx="326">
                  <c:v>-26.221105600000001</c:v>
                </c:pt>
                <c:pt idx="327">
                  <c:v>-26.1043529999999</c:v>
                </c:pt>
                <c:pt idx="328">
                  <c:v>-26.1157989999999</c:v>
                </c:pt>
                <c:pt idx="329">
                  <c:v>-26.051855100000001</c:v>
                </c:pt>
                <c:pt idx="330">
                  <c:v>-26.4424075999999</c:v>
                </c:pt>
                <c:pt idx="331">
                  <c:v>-26.807706799999998</c:v>
                </c:pt>
                <c:pt idx="332">
                  <c:v>-26.433603300000001</c:v>
                </c:pt>
                <c:pt idx="333">
                  <c:v>-26.713537199999902</c:v>
                </c:pt>
                <c:pt idx="334">
                  <c:v>-27.5188694</c:v>
                </c:pt>
                <c:pt idx="335">
                  <c:v>-26.9101906</c:v>
                </c:pt>
                <c:pt idx="336">
                  <c:v>-27.8705578</c:v>
                </c:pt>
                <c:pt idx="337">
                  <c:v>-28.617706299999899</c:v>
                </c:pt>
                <c:pt idx="338">
                  <c:v>-28.665769600000001</c:v>
                </c:pt>
                <c:pt idx="339">
                  <c:v>-30.288208000000001</c:v>
                </c:pt>
                <c:pt idx="340">
                  <c:v>-30.668161399999999</c:v>
                </c:pt>
                <c:pt idx="341">
                  <c:v>-31.212753299999999</c:v>
                </c:pt>
                <c:pt idx="342">
                  <c:v>-34.072212200000003</c:v>
                </c:pt>
                <c:pt idx="343">
                  <c:v>-33.842247</c:v>
                </c:pt>
                <c:pt idx="344">
                  <c:v>-34.801906600000002</c:v>
                </c:pt>
                <c:pt idx="345">
                  <c:v>-36.895504000000003</c:v>
                </c:pt>
                <c:pt idx="346">
                  <c:v>-34.810768099999997</c:v>
                </c:pt>
                <c:pt idx="347">
                  <c:v>-32.325649300000002</c:v>
                </c:pt>
                <c:pt idx="348">
                  <c:v>-31.776693300000002</c:v>
                </c:pt>
                <c:pt idx="349">
                  <c:v>-29.532409699999999</c:v>
                </c:pt>
                <c:pt idx="350">
                  <c:v>-27.679672199999999</c:v>
                </c:pt>
                <c:pt idx="351">
                  <c:v>-27.0148925999999</c:v>
                </c:pt>
                <c:pt idx="352">
                  <c:v>-25.292623500000001</c:v>
                </c:pt>
                <c:pt idx="353">
                  <c:v>-24.4778023</c:v>
                </c:pt>
                <c:pt idx="354">
                  <c:v>-24.0918007</c:v>
                </c:pt>
                <c:pt idx="355">
                  <c:v>-22.7524985999999</c:v>
                </c:pt>
                <c:pt idx="356">
                  <c:v>-22.3559093</c:v>
                </c:pt>
                <c:pt idx="357">
                  <c:v>-21.837696099999899</c:v>
                </c:pt>
                <c:pt idx="358">
                  <c:v>-21.1900692</c:v>
                </c:pt>
                <c:pt idx="359">
                  <c:v>-20.894798300000001</c:v>
                </c:pt>
                <c:pt idx="360">
                  <c:v>-20.345558199999999</c:v>
                </c:pt>
                <c:pt idx="361">
                  <c:v>-20.0756187</c:v>
                </c:pt>
                <c:pt idx="362">
                  <c:v>-19.760459900000001</c:v>
                </c:pt>
                <c:pt idx="363">
                  <c:v>-19.426723500000001</c:v>
                </c:pt>
                <c:pt idx="364">
                  <c:v>-19.501642199999999</c:v>
                </c:pt>
                <c:pt idx="365">
                  <c:v>-19.515247299999999</c:v>
                </c:pt>
                <c:pt idx="366">
                  <c:v>-19.078559899999998</c:v>
                </c:pt>
                <c:pt idx="367">
                  <c:v>-19.390604</c:v>
                </c:pt>
                <c:pt idx="368">
                  <c:v>-19.078199399999999</c:v>
                </c:pt>
                <c:pt idx="369">
                  <c:v>-19.1689224</c:v>
                </c:pt>
                <c:pt idx="370">
                  <c:v>-19.5197468</c:v>
                </c:pt>
                <c:pt idx="371">
                  <c:v>-19.975614499999999</c:v>
                </c:pt>
                <c:pt idx="372">
                  <c:v>-19.4925289</c:v>
                </c:pt>
                <c:pt idx="373">
                  <c:v>-20.0820656</c:v>
                </c:pt>
                <c:pt idx="374">
                  <c:v>-20.1848315999999</c:v>
                </c:pt>
                <c:pt idx="375">
                  <c:v>-19.9281253999999</c:v>
                </c:pt>
                <c:pt idx="376">
                  <c:v>-20.403797099999998</c:v>
                </c:pt>
                <c:pt idx="377">
                  <c:v>-20.268398300000001</c:v>
                </c:pt>
                <c:pt idx="378">
                  <c:v>-20.1838722</c:v>
                </c:pt>
                <c:pt idx="379">
                  <c:v>-20.578086899999999</c:v>
                </c:pt>
                <c:pt idx="380">
                  <c:v>-20.328903199999999</c:v>
                </c:pt>
                <c:pt idx="381">
                  <c:v>-20.456462899999998</c:v>
                </c:pt>
                <c:pt idx="382">
                  <c:v>-20.4565372</c:v>
                </c:pt>
                <c:pt idx="383">
                  <c:v>-20.1029968</c:v>
                </c:pt>
                <c:pt idx="384">
                  <c:v>-20.594705600000001</c:v>
                </c:pt>
                <c:pt idx="385">
                  <c:v>-20.088777499999999</c:v>
                </c:pt>
                <c:pt idx="386">
                  <c:v>-19.7467898999999</c:v>
                </c:pt>
                <c:pt idx="387">
                  <c:v>-19.996370299999999</c:v>
                </c:pt>
                <c:pt idx="388">
                  <c:v>-19.3077164</c:v>
                </c:pt>
                <c:pt idx="389">
                  <c:v>-19.113069500000002</c:v>
                </c:pt>
                <c:pt idx="390">
                  <c:v>-19.0303307</c:v>
                </c:pt>
                <c:pt idx="391">
                  <c:v>-18.360748299999901</c:v>
                </c:pt>
                <c:pt idx="392">
                  <c:v>-18.289623299999999</c:v>
                </c:pt>
                <c:pt idx="393">
                  <c:v>-17.589956300000001</c:v>
                </c:pt>
                <c:pt idx="394">
                  <c:v>-17.142561000000001</c:v>
                </c:pt>
                <c:pt idx="395">
                  <c:v>-16.713010799999999</c:v>
                </c:pt>
                <c:pt idx="396">
                  <c:v>-15.946354899999999</c:v>
                </c:pt>
                <c:pt idx="397">
                  <c:v>-15.7706585</c:v>
                </c:pt>
                <c:pt idx="398">
                  <c:v>-15.087050400000001</c:v>
                </c:pt>
                <c:pt idx="399">
                  <c:v>-14.5754871</c:v>
                </c:pt>
                <c:pt idx="400">
                  <c:v>-14.3697433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C50-40E7-BB1A-8EF9A0780D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7345599"/>
        <c:axId val="427344639"/>
      </c:scatterChart>
      <c:valAx>
        <c:axId val="427345599"/>
        <c:scaling>
          <c:orientation val="minMax"/>
          <c:max val="260000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Frequency (GHz)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344639"/>
        <c:crosses val="autoZero"/>
        <c:crossBetween val="midCat"/>
        <c:majorUnit val="2000000000"/>
        <c:dispUnits>
          <c:builtInUnit val="billions"/>
        </c:dispUnits>
      </c:valAx>
      <c:valAx>
        <c:axId val="427344639"/>
        <c:scaling>
          <c:orientation val="minMax"/>
          <c:max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S22</a:t>
                </a:r>
                <a:r>
                  <a:rPr lang="en-US" baseline="0"/>
                  <a:t> (dB)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34559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MASW-011206, RF2</a:t>
            </a:r>
            <a:r>
              <a:rPr lang="en-US" baseline="0"/>
              <a:t> </a:t>
            </a:r>
            <a:r>
              <a:rPr lang="en-US"/>
              <a:t>Output</a:t>
            </a:r>
            <a:r>
              <a:rPr lang="en-US" baseline="0"/>
              <a:t> Return Loss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'RF2 Output Return Loss'!$B$1</c:f>
              <c:strCache>
                <c:ptCount val="1"/>
                <c:pt idx="0">
                  <c:v>MASW-011206_SN9_RF1ISO_RF2IL_-40C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'RF2 Output Return Loss'!$A$2:$A$402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'RF2 Output Return Loss'!$B$2:$B$402</c:f>
              <c:numCache>
                <c:formatCode>General</c:formatCode>
                <c:ptCount val="401"/>
                <c:pt idx="0">
                  <c:v>-2.7489243100002401E-3</c:v>
                </c:pt>
                <c:pt idx="1">
                  <c:v>-8.1817144500004706E-3</c:v>
                </c:pt>
                <c:pt idx="2">
                  <c:v>-4.8405006499999403E-2</c:v>
                </c:pt>
                <c:pt idx="3">
                  <c:v>-7.3798455299998705E-2</c:v>
                </c:pt>
                <c:pt idx="4">
                  <c:v>-0.133295937999999</c:v>
                </c:pt>
                <c:pt idx="5">
                  <c:v>-0.19143724400000001</c:v>
                </c:pt>
                <c:pt idx="6">
                  <c:v>-0.25584468199999799</c:v>
                </c:pt>
                <c:pt idx="7">
                  <c:v>-0.335149109</c:v>
                </c:pt>
                <c:pt idx="8">
                  <c:v>-0.44254550299999801</c:v>
                </c:pt>
                <c:pt idx="9">
                  <c:v>-0.61690795399999798</c:v>
                </c:pt>
                <c:pt idx="10">
                  <c:v>-0.84183067099999898</c:v>
                </c:pt>
                <c:pt idx="11">
                  <c:v>-1.0213576600000001</c:v>
                </c:pt>
                <c:pt idx="12">
                  <c:v>-1.32539712999999</c:v>
                </c:pt>
                <c:pt idx="13">
                  <c:v>-1.6811893</c:v>
                </c:pt>
                <c:pt idx="14">
                  <c:v>-2.2764878300000002</c:v>
                </c:pt>
                <c:pt idx="15">
                  <c:v>-2.8028988799999999</c:v>
                </c:pt>
                <c:pt idx="16">
                  <c:v>-3.560781</c:v>
                </c:pt>
                <c:pt idx="17">
                  <c:v>-3.6702256200000001</c:v>
                </c:pt>
                <c:pt idx="18">
                  <c:v>-4.0186810499999996</c:v>
                </c:pt>
                <c:pt idx="19">
                  <c:v>-4.6603722599999999</c:v>
                </c:pt>
                <c:pt idx="20">
                  <c:v>-5.3553824399999996</c:v>
                </c:pt>
                <c:pt idx="21">
                  <c:v>-6.0998854599999897</c:v>
                </c:pt>
                <c:pt idx="22">
                  <c:v>-6.8968014699999998</c:v>
                </c:pt>
                <c:pt idx="23">
                  <c:v>-7.6124787300000003</c:v>
                </c:pt>
                <c:pt idx="24">
                  <c:v>-8.4147205399999994</c:v>
                </c:pt>
                <c:pt idx="25">
                  <c:v>-9.2383403800000004</c:v>
                </c:pt>
                <c:pt idx="26">
                  <c:v>-10.0075617</c:v>
                </c:pt>
                <c:pt idx="27">
                  <c:v>-10.835416800000001</c:v>
                </c:pt>
                <c:pt idx="28">
                  <c:v>-11.623190900000001</c:v>
                </c:pt>
                <c:pt idx="29">
                  <c:v>-12.3783236</c:v>
                </c:pt>
                <c:pt idx="30">
                  <c:v>-13.192523</c:v>
                </c:pt>
                <c:pt idx="31">
                  <c:v>-13.9806147</c:v>
                </c:pt>
                <c:pt idx="32">
                  <c:v>-14.6964063999999</c:v>
                </c:pt>
                <c:pt idx="33">
                  <c:v>-15.4500408</c:v>
                </c:pt>
                <c:pt idx="34">
                  <c:v>-16.268789299999899</c:v>
                </c:pt>
                <c:pt idx="35">
                  <c:v>-16.8342933999999</c:v>
                </c:pt>
                <c:pt idx="36">
                  <c:v>-17.651914600000001</c:v>
                </c:pt>
                <c:pt idx="37">
                  <c:v>-18.284053799999999</c:v>
                </c:pt>
                <c:pt idx="38">
                  <c:v>-18.8774166</c:v>
                </c:pt>
                <c:pt idx="39">
                  <c:v>-19.8062954</c:v>
                </c:pt>
                <c:pt idx="40">
                  <c:v>-20.315509800000001</c:v>
                </c:pt>
                <c:pt idx="41">
                  <c:v>-20.994180700000001</c:v>
                </c:pt>
                <c:pt idx="42">
                  <c:v>-21.923431399999998</c:v>
                </c:pt>
                <c:pt idx="43">
                  <c:v>-22.225177800000001</c:v>
                </c:pt>
                <c:pt idx="44">
                  <c:v>-23.338121399999999</c:v>
                </c:pt>
                <c:pt idx="45">
                  <c:v>-23.846921899999899</c:v>
                </c:pt>
                <c:pt idx="46">
                  <c:v>-24.397012700000001</c:v>
                </c:pt>
                <c:pt idx="47">
                  <c:v>-26.035089500000002</c:v>
                </c:pt>
                <c:pt idx="48">
                  <c:v>-25.9221115</c:v>
                </c:pt>
                <c:pt idx="49">
                  <c:v>-27.022144300000001</c:v>
                </c:pt>
                <c:pt idx="50">
                  <c:v>-29.312139500000001</c:v>
                </c:pt>
                <c:pt idx="51">
                  <c:v>-28.872978199999999</c:v>
                </c:pt>
                <c:pt idx="52">
                  <c:v>-30.693754200000001</c:v>
                </c:pt>
                <c:pt idx="53">
                  <c:v>-33.105918899999999</c:v>
                </c:pt>
                <c:pt idx="54">
                  <c:v>-33.654769899999998</c:v>
                </c:pt>
                <c:pt idx="55">
                  <c:v>-38.048297900000001</c:v>
                </c:pt>
                <c:pt idx="56">
                  <c:v>-38.2024841</c:v>
                </c:pt>
                <c:pt idx="57">
                  <c:v>-35.553386699999997</c:v>
                </c:pt>
                <c:pt idx="58">
                  <c:v>-34.211177800000002</c:v>
                </c:pt>
                <c:pt idx="59">
                  <c:v>-32.498931900000002</c:v>
                </c:pt>
                <c:pt idx="60">
                  <c:v>-29.7404098999999</c:v>
                </c:pt>
                <c:pt idx="61">
                  <c:v>-28.158636099999999</c:v>
                </c:pt>
                <c:pt idx="62">
                  <c:v>-26.5581894</c:v>
                </c:pt>
                <c:pt idx="63">
                  <c:v>-25.179113399999999</c:v>
                </c:pt>
                <c:pt idx="64">
                  <c:v>-24.094081899999999</c:v>
                </c:pt>
                <c:pt idx="65">
                  <c:v>-22.8099861</c:v>
                </c:pt>
                <c:pt idx="66">
                  <c:v>-21.767673500000001</c:v>
                </c:pt>
                <c:pt idx="67">
                  <c:v>-20.904800399999999</c:v>
                </c:pt>
                <c:pt idx="68">
                  <c:v>-20.145112999999899</c:v>
                </c:pt>
                <c:pt idx="69">
                  <c:v>-19.3975182</c:v>
                </c:pt>
                <c:pt idx="70">
                  <c:v>-18.645160700000002</c:v>
                </c:pt>
                <c:pt idx="71">
                  <c:v>-18.0995273999999</c:v>
                </c:pt>
                <c:pt idx="72">
                  <c:v>-17.4959545</c:v>
                </c:pt>
                <c:pt idx="73">
                  <c:v>-17.022583000000001</c:v>
                </c:pt>
                <c:pt idx="74">
                  <c:v>-16.713218699999899</c:v>
                </c:pt>
                <c:pt idx="75">
                  <c:v>-16.0653553</c:v>
                </c:pt>
                <c:pt idx="76">
                  <c:v>-15.9084606</c:v>
                </c:pt>
                <c:pt idx="77">
                  <c:v>-15.577839899999899</c:v>
                </c:pt>
                <c:pt idx="78">
                  <c:v>-15.222152700000001</c:v>
                </c:pt>
                <c:pt idx="79">
                  <c:v>-15.2258701</c:v>
                </c:pt>
                <c:pt idx="80">
                  <c:v>-14.8949099</c:v>
                </c:pt>
                <c:pt idx="81">
                  <c:v>-14.605411500000001</c:v>
                </c:pt>
                <c:pt idx="82">
                  <c:v>-14.6137152</c:v>
                </c:pt>
                <c:pt idx="83">
                  <c:v>-14.2913961</c:v>
                </c:pt>
                <c:pt idx="84">
                  <c:v>-14.225240700000001</c:v>
                </c:pt>
                <c:pt idx="85">
                  <c:v>-14.1896038</c:v>
                </c:pt>
                <c:pt idx="86">
                  <c:v>-14.0026083</c:v>
                </c:pt>
                <c:pt idx="87">
                  <c:v>-14.125136400000001</c:v>
                </c:pt>
                <c:pt idx="88">
                  <c:v>-13.924402199999999</c:v>
                </c:pt>
                <c:pt idx="89">
                  <c:v>-13.922888800000001</c:v>
                </c:pt>
                <c:pt idx="90">
                  <c:v>-14.163375899999901</c:v>
                </c:pt>
                <c:pt idx="91">
                  <c:v>-14.1116066</c:v>
                </c:pt>
                <c:pt idx="92">
                  <c:v>-14.2318438999999</c:v>
                </c:pt>
                <c:pt idx="93">
                  <c:v>-14.339753200000001</c:v>
                </c:pt>
                <c:pt idx="94">
                  <c:v>-14.398271599999999</c:v>
                </c:pt>
                <c:pt idx="95">
                  <c:v>-14.506933200000001</c:v>
                </c:pt>
                <c:pt idx="96">
                  <c:v>-14.5954695</c:v>
                </c:pt>
                <c:pt idx="97">
                  <c:v>-14.605414400000001</c:v>
                </c:pt>
                <c:pt idx="98">
                  <c:v>-14.8315763</c:v>
                </c:pt>
                <c:pt idx="99">
                  <c:v>-15.0469036</c:v>
                </c:pt>
                <c:pt idx="100">
                  <c:v>-15.103132199999999</c:v>
                </c:pt>
                <c:pt idx="101">
                  <c:v>-15.289274199999999</c:v>
                </c:pt>
                <c:pt idx="102">
                  <c:v>-15.5501995</c:v>
                </c:pt>
                <c:pt idx="103">
                  <c:v>-15.554387999999999</c:v>
                </c:pt>
                <c:pt idx="104">
                  <c:v>-15.865159999999999</c:v>
                </c:pt>
                <c:pt idx="105">
                  <c:v>-16.0818844</c:v>
                </c:pt>
                <c:pt idx="106">
                  <c:v>-16.133539200000001</c:v>
                </c:pt>
                <c:pt idx="107">
                  <c:v>-16.632370000000002</c:v>
                </c:pt>
                <c:pt idx="108">
                  <c:v>-16.8190536</c:v>
                </c:pt>
                <c:pt idx="109">
                  <c:v>-16.948219300000002</c:v>
                </c:pt>
                <c:pt idx="110">
                  <c:v>-17.774311099999998</c:v>
                </c:pt>
                <c:pt idx="111">
                  <c:v>-17.773527099999999</c:v>
                </c:pt>
                <c:pt idx="112">
                  <c:v>-18.0024985999999</c:v>
                </c:pt>
                <c:pt idx="113">
                  <c:v>-18.918062199999898</c:v>
                </c:pt>
                <c:pt idx="114">
                  <c:v>-18.906894699999999</c:v>
                </c:pt>
                <c:pt idx="115">
                  <c:v>-19.524665800000001</c:v>
                </c:pt>
                <c:pt idx="116">
                  <c:v>-20.4513283</c:v>
                </c:pt>
                <c:pt idx="117">
                  <c:v>-20.446374899999999</c:v>
                </c:pt>
                <c:pt idx="118">
                  <c:v>-21.674735999999999</c:v>
                </c:pt>
                <c:pt idx="119">
                  <c:v>-22.503496200000001</c:v>
                </c:pt>
                <c:pt idx="120">
                  <c:v>-22.598613700000001</c:v>
                </c:pt>
                <c:pt idx="121">
                  <c:v>-24.436174399999999</c:v>
                </c:pt>
                <c:pt idx="122">
                  <c:v>-24.902223599999999</c:v>
                </c:pt>
                <c:pt idx="123">
                  <c:v>-25.367017699999899</c:v>
                </c:pt>
                <c:pt idx="124">
                  <c:v>-27.449337</c:v>
                </c:pt>
                <c:pt idx="125">
                  <c:v>-27.363866799999901</c:v>
                </c:pt>
                <c:pt idx="126">
                  <c:v>-28.223110200000001</c:v>
                </c:pt>
                <c:pt idx="127">
                  <c:v>-29.558122600000001</c:v>
                </c:pt>
                <c:pt idx="128">
                  <c:v>-28.657367700000002</c:v>
                </c:pt>
                <c:pt idx="129">
                  <c:v>-29.3079395</c:v>
                </c:pt>
                <c:pt idx="130">
                  <c:v>-29.730436300000001</c:v>
                </c:pt>
                <c:pt idx="131">
                  <c:v>-28.6463547</c:v>
                </c:pt>
                <c:pt idx="132">
                  <c:v>-28.559997599999999</c:v>
                </c:pt>
                <c:pt idx="133">
                  <c:v>-28.208951999999901</c:v>
                </c:pt>
                <c:pt idx="134">
                  <c:v>-27.858409900000002</c:v>
                </c:pt>
                <c:pt idx="135">
                  <c:v>-27.4056873</c:v>
                </c:pt>
                <c:pt idx="136">
                  <c:v>-27.0901146</c:v>
                </c:pt>
                <c:pt idx="137">
                  <c:v>-27.355918899999999</c:v>
                </c:pt>
                <c:pt idx="138">
                  <c:v>-26.5561638</c:v>
                </c:pt>
                <c:pt idx="139">
                  <c:v>-27.049711200000001</c:v>
                </c:pt>
                <c:pt idx="140">
                  <c:v>-27.692634600000002</c:v>
                </c:pt>
                <c:pt idx="141">
                  <c:v>-27.344381299999998</c:v>
                </c:pt>
                <c:pt idx="142">
                  <c:v>-28.786872899999999</c:v>
                </c:pt>
                <c:pt idx="143">
                  <c:v>-29.439588499999999</c:v>
                </c:pt>
                <c:pt idx="144">
                  <c:v>-28.8599376999999</c:v>
                </c:pt>
                <c:pt idx="145">
                  <c:v>-31.204780599999999</c:v>
                </c:pt>
                <c:pt idx="146">
                  <c:v>-31.251735700000001</c:v>
                </c:pt>
                <c:pt idx="147">
                  <c:v>-31.999202700000001</c:v>
                </c:pt>
                <c:pt idx="148">
                  <c:v>-35.070232400000002</c:v>
                </c:pt>
                <c:pt idx="149">
                  <c:v>-35.8366051</c:v>
                </c:pt>
                <c:pt idx="150">
                  <c:v>-39.874065399999999</c:v>
                </c:pt>
                <c:pt idx="151">
                  <c:v>-48.153747600000003</c:v>
                </c:pt>
                <c:pt idx="152">
                  <c:v>-43.884284999999998</c:v>
                </c:pt>
                <c:pt idx="153">
                  <c:v>-42.505004900000003</c:v>
                </c:pt>
                <c:pt idx="154">
                  <c:v>-38.961372400000002</c:v>
                </c:pt>
                <c:pt idx="155">
                  <c:v>-38.380146000000003</c:v>
                </c:pt>
                <c:pt idx="156">
                  <c:v>-35.537910500000002</c:v>
                </c:pt>
                <c:pt idx="157">
                  <c:v>-34.2934074</c:v>
                </c:pt>
                <c:pt idx="158">
                  <c:v>-33.598407700000003</c:v>
                </c:pt>
                <c:pt idx="159">
                  <c:v>-31.981773400000002</c:v>
                </c:pt>
                <c:pt idx="160">
                  <c:v>-31.7654572</c:v>
                </c:pt>
                <c:pt idx="161">
                  <c:v>-31.096599600000001</c:v>
                </c:pt>
                <c:pt idx="162">
                  <c:v>-30.1279869</c:v>
                </c:pt>
                <c:pt idx="163">
                  <c:v>-31.1055659999999</c:v>
                </c:pt>
                <c:pt idx="164">
                  <c:v>-31.051685299999999</c:v>
                </c:pt>
                <c:pt idx="165">
                  <c:v>-30.2618847</c:v>
                </c:pt>
                <c:pt idx="166">
                  <c:v>-30.693138099999999</c:v>
                </c:pt>
                <c:pt idx="167">
                  <c:v>-30.1278744</c:v>
                </c:pt>
                <c:pt idx="168">
                  <c:v>-29.936490999999901</c:v>
                </c:pt>
                <c:pt idx="169">
                  <c:v>-30.300386400000001</c:v>
                </c:pt>
                <c:pt idx="170">
                  <c:v>-29.115980100000002</c:v>
                </c:pt>
                <c:pt idx="171">
                  <c:v>-29.2496014</c:v>
                </c:pt>
                <c:pt idx="172">
                  <c:v>-29.939350099999999</c:v>
                </c:pt>
                <c:pt idx="173">
                  <c:v>-28.876890199999998</c:v>
                </c:pt>
                <c:pt idx="174">
                  <c:v>-29.353290600000001</c:v>
                </c:pt>
                <c:pt idx="175">
                  <c:v>-30.048902499999901</c:v>
                </c:pt>
                <c:pt idx="176">
                  <c:v>-28.813220999999999</c:v>
                </c:pt>
                <c:pt idx="177">
                  <c:v>-30.619607899999998</c:v>
                </c:pt>
                <c:pt idx="178">
                  <c:v>-30.025030099999999</c:v>
                </c:pt>
                <c:pt idx="179">
                  <c:v>-28.176837899999999</c:v>
                </c:pt>
                <c:pt idx="180">
                  <c:v>-29.099016199999902</c:v>
                </c:pt>
                <c:pt idx="181">
                  <c:v>-28.7048779</c:v>
                </c:pt>
                <c:pt idx="182">
                  <c:v>-28.349414800000002</c:v>
                </c:pt>
                <c:pt idx="183">
                  <c:v>-31.076141399999901</c:v>
                </c:pt>
                <c:pt idx="184">
                  <c:v>-29.0467358</c:v>
                </c:pt>
                <c:pt idx="185">
                  <c:v>-30.129600499999999</c:v>
                </c:pt>
                <c:pt idx="186">
                  <c:v>-32.521816299999998</c:v>
                </c:pt>
                <c:pt idx="187">
                  <c:v>-30.385259600000001</c:v>
                </c:pt>
                <c:pt idx="188">
                  <c:v>-31.580577900000002</c:v>
                </c:pt>
                <c:pt idx="189">
                  <c:v>-34.317073800000003</c:v>
                </c:pt>
                <c:pt idx="190">
                  <c:v>-31.2120724</c:v>
                </c:pt>
                <c:pt idx="191">
                  <c:v>-35.279029799999897</c:v>
                </c:pt>
                <c:pt idx="192">
                  <c:v>-34.278503399999998</c:v>
                </c:pt>
                <c:pt idx="193">
                  <c:v>-31.351692199999999</c:v>
                </c:pt>
                <c:pt idx="194">
                  <c:v>-35.0817871</c:v>
                </c:pt>
                <c:pt idx="195">
                  <c:v>-34.044517499999998</c:v>
                </c:pt>
                <c:pt idx="196">
                  <c:v>-32.829624199999998</c:v>
                </c:pt>
                <c:pt idx="197">
                  <c:v>-35.072162599999999</c:v>
                </c:pt>
                <c:pt idx="198">
                  <c:v>-33.579536400000002</c:v>
                </c:pt>
                <c:pt idx="199">
                  <c:v>-33.459549000000003</c:v>
                </c:pt>
                <c:pt idx="200">
                  <c:v>-36.750003800000002</c:v>
                </c:pt>
                <c:pt idx="201">
                  <c:v>-34.358921100000003</c:v>
                </c:pt>
                <c:pt idx="202">
                  <c:v>-35.267913800000002</c:v>
                </c:pt>
                <c:pt idx="203">
                  <c:v>-37.402416199999998</c:v>
                </c:pt>
                <c:pt idx="204">
                  <c:v>-31.552234599999998</c:v>
                </c:pt>
                <c:pt idx="205">
                  <c:v>-32.897708899999998</c:v>
                </c:pt>
                <c:pt idx="206">
                  <c:v>-31.951393100000001</c:v>
                </c:pt>
                <c:pt idx="207">
                  <c:v>-27.010271100000001</c:v>
                </c:pt>
                <c:pt idx="208">
                  <c:v>-26.576232900000001</c:v>
                </c:pt>
                <c:pt idx="209">
                  <c:v>-25.35219</c:v>
                </c:pt>
                <c:pt idx="210">
                  <c:v>-23.4841576</c:v>
                </c:pt>
                <c:pt idx="211">
                  <c:v>-23.269666699999998</c:v>
                </c:pt>
                <c:pt idx="212">
                  <c:v>-21.660083799999999</c:v>
                </c:pt>
                <c:pt idx="213">
                  <c:v>-20.2118626</c:v>
                </c:pt>
                <c:pt idx="214">
                  <c:v>-19.719806699999999</c:v>
                </c:pt>
                <c:pt idx="215">
                  <c:v>-18.524442700000002</c:v>
                </c:pt>
                <c:pt idx="216">
                  <c:v>-17.982942599999902</c:v>
                </c:pt>
                <c:pt idx="217">
                  <c:v>-17.5613575</c:v>
                </c:pt>
                <c:pt idx="218">
                  <c:v>-16.519220399999998</c:v>
                </c:pt>
                <c:pt idx="219">
                  <c:v>-16.198295600000002</c:v>
                </c:pt>
                <c:pt idx="220">
                  <c:v>-15.5280018</c:v>
                </c:pt>
                <c:pt idx="221">
                  <c:v>-14.965579</c:v>
                </c:pt>
                <c:pt idx="222">
                  <c:v>-14.9766940999999</c:v>
                </c:pt>
                <c:pt idx="223">
                  <c:v>-14.248584699999901</c:v>
                </c:pt>
                <c:pt idx="224">
                  <c:v>-13.7578402</c:v>
                </c:pt>
                <c:pt idx="225">
                  <c:v>-13.9744473</c:v>
                </c:pt>
                <c:pt idx="226">
                  <c:v>-13.4471455</c:v>
                </c:pt>
                <c:pt idx="227">
                  <c:v>-13.3686075</c:v>
                </c:pt>
                <c:pt idx="228">
                  <c:v>-13.5395164</c:v>
                </c:pt>
                <c:pt idx="229">
                  <c:v>-13.093275999999999</c:v>
                </c:pt>
                <c:pt idx="230">
                  <c:v>-13.2310152</c:v>
                </c:pt>
                <c:pt idx="231">
                  <c:v>-13.276513100000001</c:v>
                </c:pt>
                <c:pt idx="232">
                  <c:v>-12.9065113</c:v>
                </c:pt>
                <c:pt idx="233">
                  <c:v>-13.4211387999999</c:v>
                </c:pt>
                <c:pt idx="234">
                  <c:v>-13.425629600000001</c:v>
                </c:pt>
                <c:pt idx="235">
                  <c:v>-13.308818799999999</c:v>
                </c:pt>
                <c:pt idx="236">
                  <c:v>-13.9286984999999</c:v>
                </c:pt>
                <c:pt idx="237">
                  <c:v>-14.0299034</c:v>
                </c:pt>
                <c:pt idx="238">
                  <c:v>-14.3027610999999</c:v>
                </c:pt>
                <c:pt idx="239">
                  <c:v>-14.8427525</c:v>
                </c:pt>
                <c:pt idx="240">
                  <c:v>-14.835804899999999</c:v>
                </c:pt>
                <c:pt idx="241">
                  <c:v>-15.232976000000001</c:v>
                </c:pt>
                <c:pt idx="242">
                  <c:v>-16.106475799999998</c:v>
                </c:pt>
                <c:pt idx="243">
                  <c:v>-16.025232299999999</c:v>
                </c:pt>
                <c:pt idx="244">
                  <c:v>-16.8171806</c:v>
                </c:pt>
                <c:pt idx="245">
                  <c:v>-17.797769500000001</c:v>
                </c:pt>
                <c:pt idx="246">
                  <c:v>-17.857465699999999</c:v>
                </c:pt>
                <c:pt idx="247">
                  <c:v>-18.867900800000001</c:v>
                </c:pt>
                <c:pt idx="248">
                  <c:v>-19.607275000000001</c:v>
                </c:pt>
                <c:pt idx="249">
                  <c:v>-19.810556399999999</c:v>
                </c:pt>
                <c:pt idx="250">
                  <c:v>-21.193058000000001</c:v>
                </c:pt>
                <c:pt idx="251">
                  <c:v>-21.8104935</c:v>
                </c:pt>
                <c:pt idx="252">
                  <c:v>-22.378435100000001</c:v>
                </c:pt>
                <c:pt idx="253">
                  <c:v>-24.019655199999999</c:v>
                </c:pt>
                <c:pt idx="254">
                  <c:v>-24.059335699999998</c:v>
                </c:pt>
                <c:pt idx="255">
                  <c:v>-24.940504099999998</c:v>
                </c:pt>
                <c:pt idx="256">
                  <c:v>-26.6496639</c:v>
                </c:pt>
                <c:pt idx="257">
                  <c:v>-25.603847500000001</c:v>
                </c:pt>
                <c:pt idx="258">
                  <c:v>-27.0337715</c:v>
                </c:pt>
                <c:pt idx="259">
                  <c:v>-27.598440199999999</c:v>
                </c:pt>
                <c:pt idx="260">
                  <c:v>-26.298345599999902</c:v>
                </c:pt>
                <c:pt idx="261">
                  <c:v>-29.784030900000001</c:v>
                </c:pt>
                <c:pt idx="262">
                  <c:v>-28.972171800000002</c:v>
                </c:pt>
                <c:pt idx="263">
                  <c:v>-27.237924599999999</c:v>
                </c:pt>
                <c:pt idx="264">
                  <c:v>-30.453395799999999</c:v>
                </c:pt>
                <c:pt idx="265">
                  <c:v>-27.832187699999999</c:v>
                </c:pt>
                <c:pt idx="266">
                  <c:v>-26.494962699999999</c:v>
                </c:pt>
                <c:pt idx="267">
                  <c:v>-29.692037599999999</c:v>
                </c:pt>
                <c:pt idx="268">
                  <c:v>-26.6328315999999</c:v>
                </c:pt>
                <c:pt idx="269">
                  <c:v>-27.296125400000001</c:v>
                </c:pt>
                <c:pt idx="270">
                  <c:v>-28.7355938</c:v>
                </c:pt>
                <c:pt idx="271">
                  <c:v>-25.546945600000001</c:v>
                </c:pt>
                <c:pt idx="272">
                  <c:v>-26.429496799999999</c:v>
                </c:pt>
                <c:pt idx="273">
                  <c:v>-27.410160099999999</c:v>
                </c:pt>
                <c:pt idx="274">
                  <c:v>-25.097265199999999</c:v>
                </c:pt>
                <c:pt idx="275">
                  <c:v>-26.085807800000001</c:v>
                </c:pt>
                <c:pt idx="276">
                  <c:v>-25.5542278</c:v>
                </c:pt>
                <c:pt idx="277">
                  <c:v>-24.942518199999899</c:v>
                </c:pt>
                <c:pt idx="278">
                  <c:v>-25.247551000000001</c:v>
                </c:pt>
                <c:pt idx="279">
                  <c:v>-23.4987526</c:v>
                </c:pt>
                <c:pt idx="280">
                  <c:v>-25.951250099999999</c:v>
                </c:pt>
                <c:pt idx="281">
                  <c:v>-27.686899199999999</c:v>
                </c:pt>
                <c:pt idx="282">
                  <c:v>-23.773950599999999</c:v>
                </c:pt>
                <c:pt idx="283">
                  <c:v>-24.944795599999999</c:v>
                </c:pt>
                <c:pt idx="284">
                  <c:v>-26.858182899999999</c:v>
                </c:pt>
                <c:pt idx="285">
                  <c:v>-22.624935199999999</c:v>
                </c:pt>
                <c:pt idx="286">
                  <c:v>-24.1178493</c:v>
                </c:pt>
                <c:pt idx="287">
                  <c:v>-30.3443279</c:v>
                </c:pt>
                <c:pt idx="288">
                  <c:v>-25.547424299999999</c:v>
                </c:pt>
                <c:pt idx="289">
                  <c:v>-23.388322800000001</c:v>
                </c:pt>
                <c:pt idx="290">
                  <c:v>-23.406806899999999</c:v>
                </c:pt>
                <c:pt idx="291">
                  <c:v>-24.638885500000001</c:v>
                </c:pt>
                <c:pt idx="292">
                  <c:v>-23.0694847</c:v>
                </c:pt>
                <c:pt idx="293">
                  <c:v>-22.418043099999998</c:v>
                </c:pt>
                <c:pt idx="294">
                  <c:v>-26.102199599999999</c:v>
                </c:pt>
                <c:pt idx="295">
                  <c:v>-23.541927300000001</c:v>
                </c:pt>
                <c:pt idx="296">
                  <c:v>-21.4165001</c:v>
                </c:pt>
                <c:pt idx="297">
                  <c:v>-22.728784600000001</c:v>
                </c:pt>
                <c:pt idx="298">
                  <c:v>-22.1501140999999</c:v>
                </c:pt>
                <c:pt idx="299">
                  <c:v>-23.027608900000001</c:v>
                </c:pt>
                <c:pt idx="300">
                  <c:v>-24.456461000000001</c:v>
                </c:pt>
                <c:pt idx="301">
                  <c:v>-22.653488200000002</c:v>
                </c:pt>
                <c:pt idx="302">
                  <c:v>-23.534234999999999</c:v>
                </c:pt>
                <c:pt idx="303">
                  <c:v>-24.3943558</c:v>
                </c:pt>
                <c:pt idx="304">
                  <c:v>-22.276290899999999</c:v>
                </c:pt>
                <c:pt idx="305">
                  <c:v>-23.3586235</c:v>
                </c:pt>
                <c:pt idx="306">
                  <c:v>-22.330167800000002</c:v>
                </c:pt>
                <c:pt idx="307">
                  <c:v>-21.7883244</c:v>
                </c:pt>
                <c:pt idx="308">
                  <c:v>-22.178617499999898</c:v>
                </c:pt>
                <c:pt idx="309">
                  <c:v>-21.264167799999999</c:v>
                </c:pt>
                <c:pt idx="310">
                  <c:v>-22.358390799999999</c:v>
                </c:pt>
                <c:pt idx="311">
                  <c:v>-22.556329699999999</c:v>
                </c:pt>
                <c:pt idx="312">
                  <c:v>-21.418338800000001</c:v>
                </c:pt>
                <c:pt idx="313">
                  <c:v>-20.471876099999999</c:v>
                </c:pt>
                <c:pt idx="314">
                  <c:v>-20.309112499999902</c:v>
                </c:pt>
                <c:pt idx="315">
                  <c:v>-21.454185500000001</c:v>
                </c:pt>
                <c:pt idx="316">
                  <c:v>-23.204111099999999</c:v>
                </c:pt>
                <c:pt idx="317">
                  <c:v>-20.472083999999899</c:v>
                </c:pt>
                <c:pt idx="318">
                  <c:v>-22.134779000000002</c:v>
                </c:pt>
                <c:pt idx="319">
                  <c:v>-21.548749900000001</c:v>
                </c:pt>
                <c:pt idx="320">
                  <c:v>-23.478321099999899</c:v>
                </c:pt>
                <c:pt idx="321">
                  <c:v>-21.107213999999999</c:v>
                </c:pt>
                <c:pt idx="322">
                  <c:v>-19.591672899999999</c:v>
                </c:pt>
                <c:pt idx="323">
                  <c:v>-19.51511</c:v>
                </c:pt>
                <c:pt idx="324">
                  <c:v>-19.2340126</c:v>
                </c:pt>
                <c:pt idx="325">
                  <c:v>-20.091018699999999</c:v>
                </c:pt>
                <c:pt idx="326">
                  <c:v>-19.230014799999999</c:v>
                </c:pt>
                <c:pt idx="327">
                  <c:v>-19.3801937</c:v>
                </c:pt>
                <c:pt idx="328">
                  <c:v>-19.333505599999999</c:v>
                </c:pt>
                <c:pt idx="329">
                  <c:v>-18.422033299999999</c:v>
                </c:pt>
                <c:pt idx="330">
                  <c:v>-19.872295399999999</c:v>
                </c:pt>
                <c:pt idx="331">
                  <c:v>-18.8781967</c:v>
                </c:pt>
                <c:pt idx="332">
                  <c:v>-18.169769299999999</c:v>
                </c:pt>
                <c:pt idx="333">
                  <c:v>-18.876220700000001</c:v>
                </c:pt>
                <c:pt idx="334">
                  <c:v>-18.335718199999999</c:v>
                </c:pt>
                <c:pt idx="335">
                  <c:v>-17.714235299999899</c:v>
                </c:pt>
                <c:pt idx="336">
                  <c:v>-18.481525399999999</c:v>
                </c:pt>
                <c:pt idx="337">
                  <c:v>-18.613973600000001</c:v>
                </c:pt>
                <c:pt idx="338">
                  <c:v>-19.0941486</c:v>
                </c:pt>
                <c:pt idx="339">
                  <c:v>-19.372432700000001</c:v>
                </c:pt>
                <c:pt idx="340">
                  <c:v>-18.8150329999999</c:v>
                </c:pt>
                <c:pt idx="341">
                  <c:v>-19.276304199999998</c:v>
                </c:pt>
                <c:pt idx="342">
                  <c:v>-19.7816048</c:v>
                </c:pt>
                <c:pt idx="343">
                  <c:v>-19.556941999999999</c:v>
                </c:pt>
                <c:pt idx="344">
                  <c:v>-20.5943623</c:v>
                </c:pt>
                <c:pt idx="345">
                  <c:v>-20.825469999999999</c:v>
                </c:pt>
                <c:pt idx="346">
                  <c:v>-21.129175199999999</c:v>
                </c:pt>
                <c:pt idx="347">
                  <c:v>-21.4656582</c:v>
                </c:pt>
                <c:pt idx="348">
                  <c:v>-21.386835099999999</c:v>
                </c:pt>
                <c:pt idx="349">
                  <c:v>-22.030206700000001</c:v>
                </c:pt>
                <c:pt idx="350">
                  <c:v>-22.109767900000001</c:v>
                </c:pt>
                <c:pt idx="351">
                  <c:v>-22.092916500000001</c:v>
                </c:pt>
                <c:pt idx="352">
                  <c:v>-22.272870999999999</c:v>
                </c:pt>
                <c:pt idx="353">
                  <c:v>-22.0714054</c:v>
                </c:pt>
                <c:pt idx="354">
                  <c:v>-22.8193512</c:v>
                </c:pt>
                <c:pt idx="355">
                  <c:v>-21.3082542</c:v>
                </c:pt>
                <c:pt idx="356">
                  <c:v>-21.305845300000001</c:v>
                </c:pt>
                <c:pt idx="357">
                  <c:v>-22.0397739</c:v>
                </c:pt>
                <c:pt idx="358">
                  <c:v>-21.430444699999999</c:v>
                </c:pt>
                <c:pt idx="359">
                  <c:v>-22.384340300000002</c:v>
                </c:pt>
                <c:pt idx="360">
                  <c:v>-21.876848200000001</c:v>
                </c:pt>
                <c:pt idx="361">
                  <c:v>-22.467575100000001</c:v>
                </c:pt>
                <c:pt idx="362">
                  <c:v>-23.106363300000002</c:v>
                </c:pt>
                <c:pt idx="363">
                  <c:v>-22.557281499999998</c:v>
                </c:pt>
                <c:pt idx="364">
                  <c:v>-23.556314499999999</c:v>
                </c:pt>
                <c:pt idx="365">
                  <c:v>-25.031524699999999</c:v>
                </c:pt>
                <c:pt idx="366">
                  <c:v>-23.196254700000001</c:v>
                </c:pt>
                <c:pt idx="367">
                  <c:v>-24.487958899999999</c:v>
                </c:pt>
                <c:pt idx="368">
                  <c:v>-26.0314941</c:v>
                </c:pt>
                <c:pt idx="369">
                  <c:v>-26.021701799999999</c:v>
                </c:pt>
                <c:pt idx="370">
                  <c:v>-28.444551499999999</c:v>
                </c:pt>
                <c:pt idx="371">
                  <c:v>-28.976818099999999</c:v>
                </c:pt>
                <c:pt idx="372">
                  <c:v>-26.370658899999899</c:v>
                </c:pt>
                <c:pt idx="373">
                  <c:v>-27.5611286</c:v>
                </c:pt>
                <c:pt idx="374">
                  <c:v>-28.2092381</c:v>
                </c:pt>
                <c:pt idx="375">
                  <c:v>-27.319263500000002</c:v>
                </c:pt>
                <c:pt idx="376">
                  <c:v>-25.776540799999999</c:v>
                </c:pt>
                <c:pt idx="377">
                  <c:v>-26.050388300000002</c:v>
                </c:pt>
                <c:pt idx="378">
                  <c:v>-24.9520035</c:v>
                </c:pt>
                <c:pt idx="379">
                  <c:v>-25.693855299999999</c:v>
                </c:pt>
                <c:pt idx="380">
                  <c:v>-25.778398500000002</c:v>
                </c:pt>
                <c:pt idx="381">
                  <c:v>-24.588001299999998</c:v>
                </c:pt>
                <c:pt idx="382">
                  <c:v>-25.262180299999901</c:v>
                </c:pt>
                <c:pt idx="383">
                  <c:v>-25.888210300000001</c:v>
                </c:pt>
                <c:pt idx="384">
                  <c:v>-25.230213200000001</c:v>
                </c:pt>
                <c:pt idx="385">
                  <c:v>-24.619091000000001</c:v>
                </c:pt>
                <c:pt idx="386">
                  <c:v>-25.7857056</c:v>
                </c:pt>
                <c:pt idx="387">
                  <c:v>-27.022638300000001</c:v>
                </c:pt>
                <c:pt idx="388">
                  <c:v>-24.118238399999999</c:v>
                </c:pt>
                <c:pt idx="389">
                  <c:v>-22.313707399999998</c:v>
                </c:pt>
                <c:pt idx="390">
                  <c:v>-23.092327099999999</c:v>
                </c:pt>
                <c:pt idx="391">
                  <c:v>-20.503219600000001</c:v>
                </c:pt>
                <c:pt idx="392">
                  <c:v>-19.3187522999999</c:v>
                </c:pt>
                <c:pt idx="393">
                  <c:v>-18.606559799999999</c:v>
                </c:pt>
                <c:pt idx="394">
                  <c:v>-16.9864215999999</c:v>
                </c:pt>
                <c:pt idx="395">
                  <c:v>-15.941223099999901</c:v>
                </c:pt>
                <c:pt idx="396">
                  <c:v>-15.6079063</c:v>
                </c:pt>
                <c:pt idx="397">
                  <c:v>-14.401453999999999</c:v>
                </c:pt>
                <c:pt idx="398">
                  <c:v>-13.7943382</c:v>
                </c:pt>
                <c:pt idx="399">
                  <c:v>-13.0978031</c:v>
                </c:pt>
                <c:pt idx="400">
                  <c:v>-12.349124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6EB-4BB2-AED5-EA68A13B0C1B}"/>
            </c:ext>
          </c:extLst>
        </c:ser>
        <c:ser>
          <c:idx val="1"/>
          <c:order val="1"/>
          <c:tx>
            <c:strRef>
              <c:f>'RF2 Output Return Loss'!$C$1</c:f>
              <c:strCache>
                <c:ptCount val="1"/>
                <c:pt idx="0">
                  <c:v>MASW-011206_SN9_RF1ISO_RF2IL_25C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'RF2 Output Return Loss'!$A$2:$A$402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'RF2 Output Return Loss'!$C$2:$C$402</c:f>
              <c:numCache>
                <c:formatCode>General</c:formatCode>
                <c:ptCount val="401"/>
                <c:pt idx="0">
                  <c:v>-2.33530570000012E-2</c:v>
                </c:pt>
                <c:pt idx="1">
                  <c:v>-5.9175942099999802E-2</c:v>
                </c:pt>
                <c:pt idx="2">
                  <c:v>-9.4217062000000601E-2</c:v>
                </c:pt>
                <c:pt idx="3">
                  <c:v>-0.15277054900000001</c:v>
                </c:pt>
                <c:pt idx="4">
                  <c:v>-0.212929218999999</c:v>
                </c:pt>
                <c:pt idx="5">
                  <c:v>-0.27389487600000001</c:v>
                </c:pt>
                <c:pt idx="6">
                  <c:v>-0.363753884999999</c:v>
                </c:pt>
                <c:pt idx="7">
                  <c:v>-0.45450457899999902</c:v>
                </c:pt>
                <c:pt idx="8">
                  <c:v>-0.59613925199999995</c:v>
                </c:pt>
                <c:pt idx="9">
                  <c:v>-0.77459269799999997</c:v>
                </c:pt>
                <c:pt idx="10">
                  <c:v>-1.0151426799999901</c:v>
                </c:pt>
                <c:pt idx="11">
                  <c:v>-1.2313072700000001</c:v>
                </c:pt>
                <c:pt idx="12">
                  <c:v>-1.53355336</c:v>
                </c:pt>
                <c:pt idx="13">
                  <c:v>-1.95138823999999</c:v>
                </c:pt>
                <c:pt idx="14">
                  <c:v>-2.5298118600000001</c:v>
                </c:pt>
                <c:pt idx="15">
                  <c:v>-3.0802812599999898</c:v>
                </c:pt>
                <c:pt idx="16">
                  <c:v>-3.8859267200000001</c:v>
                </c:pt>
                <c:pt idx="17">
                  <c:v>-3.95711779999999</c:v>
                </c:pt>
                <c:pt idx="18">
                  <c:v>-4.3666610700000001</c:v>
                </c:pt>
                <c:pt idx="19">
                  <c:v>-5.0028042799999897</c:v>
                </c:pt>
                <c:pt idx="20">
                  <c:v>-5.7351217300000004</c:v>
                </c:pt>
                <c:pt idx="21">
                  <c:v>-6.4977307299999998</c:v>
                </c:pt>
                <c:pt idx="22">
                  <c:v>-7.2545647600000001</c:v>
                </c:pt>
                <c:pt idx="23">
                  <c:v>-8.0285396599999892</c:v>
                </c:pt>
                <c:pt idx="24">
                  <c:v>-8.8243789699999908</c:v>
                </c:pt>
                <c:pt idx="25">
                  <c:v>-9.6244878800000002</c:v>
                </c:pt>
                <c:pt idx="26">
                  <c:v>-10.397941599999999</c:v>
                </c:pt>
                <c:pt idx="27">
                  <c:v>-11.171746299999899</c:v>
                </c:pt>
                <c:pt idx="28">
                  <c:v>-11.9625778</c:v>
                </c:pt>
                <c:pt idx="29">
                  <c:v>-12.6888895</c:v>
                </c:pt>
                <c:pt idx="30">
                  <c:v>-13.412941</c:v>
                </c:pt>
                <c:pt idx="31">
                  <c:v>-14.159935000000001</c:v>
                </c:pt>
                <c:pt idx="32">
                  <c:v>-14.8468169999999</c:v>
                </c:pt>
                <c:pt idx="33">
                  <c:v>-15.525294300000001</c:v>
                </c:pt>
                <c:pt idx="34">
                  <c:v>-16.233865699999999</c:v>
                </c:pt>
                <c:pt idx="35">
                  <c:v>-16.8638172</c:v>
                </c:pt>
                <c:pt idx="36">
                  <c:v>-17.540298499999999</c:v>
                </c:pt>
                <c:pt idx="37">
                  <c:v>-18.259139999999999</c:v>
                </c:pt>
                <c:pt idx="38">
                  <c:v>-18.923473399999999</c:v>
                </c:pt>
                <c:pt idx="39">
                  <c:v>-19.578071600000001</c:v>
                </c:pt>
                <c:pt idx="40">
                  <c:v>-20.367183699999998</c:v>
                </c:pt>
                <c:pt idx="41">
                  <c:v>-21.046209300000001</c:v>
                </c:pt>
                <c:pt idx="42">
                  <c:v>-21.702571899999999</c:v>
                </c:pt>
                <c:pt idx="43">
                  <c:v>-22.574945400000001</c:v>
                </c:pt>
                <c:pt idx="44">
                  <c:v>-23.381954199999999</c:v>
                </c:pt>
                <c:pt idx="45">
                  <c:v>-24.141250599999999</c:v>
                </c:pt>
                <c:pt idx="46">
                  <c:v>-25.141210600000001</c:v>
                </c:pt>
                <c:pt idx="47">
                  <c:v>-26.223169299999999</c:v>
                </c:pt>
                <c:pt idx="48">
                  <c:v>-27.257789599999999</c:v>
                </c:pt>
                <c:pt idx="49">
                  <c:v>-28.5758209</c:v>
                </c:pt>
                <c:pt idx="50">
                  <c:v>-30.022508599999998</c:v>
                </c:pt>
                <c:pt idx="51">
                  <c:v>-31.367114999999998</c:v>
                </c:pt>
                <c:pt idx="52">
                  <c:v>-33.287979100000001</c:v>
                </c:pt>
                <c:pt idx="53">
                  <c:v>-35.8879929</c:v>
                </c:pt>
                <c:pt idx="54">
                  <c:v>-37.936702699999998</c:v>
                </c:pt>
                <c:pt idx="55">
                  <c:v>-38.9906845</c:v>
                </c:pt>
                <c:pt idx="56">
                  <c:v>-37.380073500000002</c:v>
                </c:pt>
                <c:pt idx="57">
                  <c:v>-35.398452800000001</c:v>
                </c:pt>
                <c:pt idx="58">
                  <c:v>-32.773460399999998</c:v>
                </c:pt>
                <c:pt idx="59">
                  <c:v>-30.728811299999901</c:v>
                </c:pt>
                <c:pt idx="60">
                  <c:v>-29.0064964</c:v>
                </c:pt>
                <c:pt idx="61">
                  <c:v>-27.489934900000002</c:v>
                </c:pt>
                <c:pt idx="62">
                  <c:v>-26.111389200000001</c:v>
                </c:pt>
                <c:pt idx="63">
                  <c:v>-25.000623699999998</c:v>
                </c:pt>
                <c:pt idx="64">
                  <c:v>-23.962995500000002</c:v>
                </c:pt>
                <c:pt idx="65">
                  <c:v>-22.9780865</c:v>
                </c:pt>
                <c:pt idx="66">
                  <c:v>-22.0996685</c:v>
                </c:pt>
                <c:pt idx="67">
                  <c:v>-21.367237100000001</c:v>
                </c:pt>
                <c:pt idx="68">
                  <c:v>-20.6134758</c:v>
                </c:pt>
                <c:pt idx="69">
                  <c:v>-19.965992</c:v>
                </c:pt>
                <c:pt idx="70">
                  <c:v>-19.399231</c:v>
                </c:pt>
                <c:pt idx="71">
                  <c:v>-18.807563799999901</c:v>
                </c:pt>
                <c:pt idx="72">
                  <c:v>-18.238716100000001</c:v>
                </c:pt>
                <c:pt idx="73">
                  <c:v>-17.8142891</c:v>
                </c:pt>
                <c:pt idx="74">
                  <c:v>-17.327709199999902</c:v>
                </c:pt>
                <c:pt idx="75">
                  <c:v>-16.853199</c:v>
                </c:pt>
                <c:pt idx="76">
                  <c:v>-16.538640999999998</c:v>
                </c:pt>
                <c:pt idx="77">
                  <c:v>-16.167720800000001</c:v>
                </c:pt>
                <c:pt idx="78">
                  <c:v>-15.8550453</c:v>
                </c:pt>
                <c:pt idx="79">
                  <c:v>-15.5883646</c:v>
                </c:pt>
                <c:pt idx="80">
                  <c:v>-15.3117228</c:v>
                </c:pt>
                <c:pt idx="81">
                  <c:v>-15.0550146</c:v>
                </c:pt>
                <c:pt idx="82">
                  <c:v>-14.8138828</c:v>
                </c:pt>
                <c:pt idx="83">
                  <c:v>-14.6126003</c:v>
                </c:pt>
                <c:pt idx="84">
                  <c:v>-14.4103022</c:v>
                </c:pt>
                <c:pt idx="85">
                  <c:v>-14.2599974</c:v>
                </c:pt>
                <c:pt idx="86">
                  <c:v>-14.116785</c:v>
                </c:pt>
                <c:pt idx="87">
                  <c:v>-13.9933786</c:v>
                </c:pt>
                <c:pt idx="88">
                  <c:v>-13.9073782</c:v>
                </c:pt>
                <c:pt idx="89">
                  <c:v>-13.857950199999999</c:v>
                </c:pt>
                <c:pt idx="90">
                  <c:v>-13.8053293</c:v>
                </c:pt>
                <c:pt idx="91">
                  <c:v>-13.8001556</c:v>
                </c:pt>
                <c:pt idx="92">
                  <c:v>-13.809347199999999</c:v>
                </c:pt>
                <c:pt idx="93">
                  <c:v>-13.8176822999999</c:v>
                </c:pt>
                <c:pt idx="94">
                  <c:v>-13.8662338</c:v>
                </c:pt>
                <c:pt idx="95">
                  <c:v>-13.9148388</c:v>
                </c:pt>
                <c:pt idx="96">
                  <c:v>-13.9799328</c:v>
                </c:pt>
                <c:pt idx="97">
                  <c:v>-14.050417899999999</c:v>
                </c:pt>
                <c:pt idx="98">
                  <c:v>-14.1849966</c:v>
                </c:pt>
                <c:pt idx="99">
                  <c:v>-14.3226633</c:v>
                </c:pt>
                <c:pt idx="100">
                  <c:v>-14.4701147</c:v>
                </c:pt>
                <c:pt idx="101">
                  <c:v>-14.663011600000001</c:v>
                </c:pt>
                <c:pt idx="102">
                  <c:v>-14.858934400000001</c:v>
                </c:pt>
                <c:pt idx="103">
                  <c:v>-15.0514955999999</c:v>
                </c:pt>
                <c:pt idx="104">
                  <c:v>-15.3312483</c:v>
                </c:pt>
                <c:pt idx="105">
                  <c:v>-15.610037800000001</c:v>
                </c:pt>
                <c:pt idx="106">
                  <c:v>-15.880167</c:v>
                </c:pt>
                <c:pt idx="107">
                  <c:v>-16.233161899999999</c:v>
                </c:pt>
                <c:pt idx="108">
                  <c:v>-16.613220200000001</c:v>
                </c:pt>
                <c:pt idx="109">
                  <c:v>-16.987144499999999</c:v>
                </c:pt>
                <c:pt idx="110">
                  <c:v>-17.4759922</c:v>
                </c:pt>
                <c:pt idx="111">
                  <c:v>-17.910047500000001</c:v>
                </c:pt>
                <c:pt idx="112">
                  <c:v>-18.413364399999999</c:v>
                </c:pt>
                <c:pt idx="113">
                  <c:v>-18.9772453</c:v>
                </c:pt>
                <c:pt idx="114">
                  <c:v>-19.531162299999998</c:v>
                </c:pt>
                <c:pt idx="115">
                  <c:v>-20.131912199999999</c:v>
                </c:pt>
                <c:pt idx="116">
                  <c:v>-20.846553799999999</c:v>
                </c:pt>
                <c:pt idx="117">
                  <c:v>-21.518068299999999</c:v>
                </c:pt>
                <c:pt idx="118">
                  <c:v>-22.318847699999999</c:v>
                </c:pt>
                <c:pt idx="119">
                  <c:v>-23.1325073</c:v>
                </c:pt>
                <c:pt idx="120">
                  <c:v>-24.030446999999899</c:v>
                </c:pt>
                <c:pt idx="121">
                  <c:v>-24.9205933</c:v>
                </c:pt>
                <c:pt idx="122">
                  <c:v>-25.927129699999998</c:v>
                </c:pt>
                <c:pt idx="123">
                  <c:v>-26.9215965</c:v>
                </c:pt>
                <c:pt idx="124">
                  <c:v>-28.000898400000001</c:v>
                </c:pt>
                <c:pt idx="125">
                  <c:v>-28.871313099999998</c:v>
                </c:pt>
                <c:pt idx="126">
                  <c:v>-29.765003199999999</c:v>
                </c:pt>
                <c:pt idx="127">
                  <c:v>-30.696107900000001</c:v>
                </c:pt>
                <c:pt idx="128">
                  <c:v>-31.125442499999998</c:v>
                </c:pt>
                <c:pt idx="129">
                  <c:v>-31.372919100000001</c:v>
                </c:pt>
                <c:pt idx="130">
                  <c:v>-31.5363541</c:v>
                </c:pt>
                <c:pt idx="131">
                  <c:v>-31.100528700000002</c:v>
                </c:pt>
                <c:pt idx="132">
                  <c:v>-30.8750134</c:v>
                </c:pt>
                <c:pt idx="133">
                  <c:v>-30.581985499999998</c:v>
                </c:pt>
                <c:pt idx="134">
                  <c:v>-30.113550199999999</c:v>
                </c:pt>
                <c:pt idx="135">
                  <c:v>-29.596336399999998</c:v>
                </c:pt>
                <c:pt idx="136">
                  <c:v>-29.2188262999999</c:v>
                </c:pt>
                <c:pt idx="137">
                  <c:v>-28.985273400000001</c:v>
                </c:pt>
                <c:pt idx="138">
                  <c:v>-28.6935596</c:v>
                </c:pt>
                <c:pt idx="139">
                  <c:v>-28.591852200000002</c:v>
                </c:pt>
                <c:pt idx="140">
                  <c:v>-28.605363799999999</c:v>
                </c:pt>
                <c:pt idx="141">
                  <c:v>-28.4762001</c:v>
                </c:pt>
                <c:pt idx="142">
                  <c:v>-28.640970199999899</c:v>
                </c:pt>
                <c:pt idx="143">
                  <c:v>-28.866382600000001</c:v>
                </c:pt>
                <c:pt idx="144">
                  <c:v>-29.0040321</c:v>
                </c:pt>
                <c:pt idx="145">
                  <c:v>-29.245033299999999</c:v>
                </c:pt>
                <c:pt idx="146">
                  <c:v>-29.706003199999898</c:v>
                </c:pt>
                <c:pt idx="147">
                  <c:v>-30.070394499999999</c:v>
                </c:pt>
                <c:pt idx="148">
                  <c:v>-30.6401024</c:v>
                </c:pt>
                <c:pt idx="149">
                  <c:v>-31.545480699999999</c:v>
                </c:pt>
                <c:pt idx="150">
                  <c:v>-32.088230099999997</c:v>
                </c:pt>
                <c:pt idx="151">
                  <c:v>-32.821529400000003</c:v>
                </c:pt>
                <c:pt idx="152">
                  <c:v>-33.490806599999999</c:v>
                </c:pt>
                <c:pt idx="153">
                  <c:v>-33.8470078</c:v>
                </c:pt>
                <c:pt idx="154">
                  <c:v>-34.2555847</c:v>
                </c:pt>
                <c:pt idx="155">
                  <c:v>-34.175540900000001</c:v>
                </c:pt>
                <c:pt idx="156">
                  <c:v>-34.017749799999997</c:v>
                </c:pt>
                <c:pt idx="157">
                  <c:v>-33.545661899999999</c:v>
                </c:pt>
                <c:pt idx="158">
                  <c:v>-33.1746178</c:v>
                </c:pt>
                <c:pt idx="159">
                  <c:v>-32.749565099999998</c:v>
                </c:pt>
                <c:pt idx="160">
                  <c:v>-32.124557500000002</c:v>
                </c:pt>
                <c:pt idx="161">
                  <c:v>-31.6068687</c:v>
                </c:pt>
                <c:pt idx="162">
                  <c:v>-31.0781384</c:v>
                </c:pt>
                <c:pt idx="163">
                  <c:v>-30.510078400000001</c:v>
                </c:pt>
                <c:pt idx="164">
                  <c:v>-30.251892099999999</c:v>
                </c:pt>
                <c:pt idx="165">
                  <c:v>-29.6511803</c:v>
                </c:pt>
                <c:pt idx="166">
                  <c:v>-29.283458700000001</c:v>
                </c:pt>
                <c:pt idx="167">
                  <c:v>-29.107740400000001</c:v>
                </c:pt>
                <c:pt idx="168">
                  <c:v>-28.75103</c:v>
                </c:pt>
                <c:pt idx="169">
                  <c:v>-28.484289199999999</c:v>
                </c:pt>
                <c:pt idx="170">
                  <c:v>-28.2975235</c:v>
                </c:pt>
                <c:pt idx="171">
                  <c:v>-28.040523499999999</c:v>
                </c:pt>
                <c:pt idx="172">
                  <c:v>-27.997600599999998</c:v>
                </c:pt>
                <c:pt idx="173">
                  <c:v>-27.9179745</c:v>
                </c:pt>
                <c:pt idx="174">
                  <c:v>-27.8207378</c:v>
                </c:pt>
                <c:pt idx="175">
                  <c:v>-27.772382700000001</c:v>
                </c:pt>
                <c:pt idx="176">
                  <c:v>-27.908016199999999</c:v>
                </c:pt>
                <c:pt idx="177">
                  <c:v>-27.788614299999999</c:v>
                </c:pt>
                <c:pt idx="178">
                  <c:v>-27.672184000000001</c:v>
                </c:pt>
                <c:pt idx="179">
                  <c:v>-27.4340458</c:v>
                </c:pt>
                <c:pt idx="180">
                  <c:v>-27.280878099999999</c:v>
                </c:pt>
                <c:pt idx="181">
                  <c:v>-27.115980100000002</c:v>
                </c:pt>
                <c:pt idx="182">
                  <c:v>-27.012737300000001</c:v>
                </c:pt>
                <c:pt idx="183">
                  <c:v>-27.033884</c:v>
                </c:pt>
                <c:pt idx="184">
                  <c:v>-27.045269000000001</c:v>
                </c:pt>
                <c:pt idx="185">
                  <c:v>-26.989015599999998</c:v>
                </c:pt>
                <c:pt idx="186">
                  <c:v>-27.021896399999999</c:v>
                </c:pt>
                <c:pt idx="187">
                  <c:v>-27.2206802</c:v>
                </c:pt>
                <c:pt idx="188">
                  <c:v>-26.989900599999999</c:v>
                </c:pt>
                <c:pt idx="189">
                  <c:v>-27.0284634</c:v>
                </c:pt>
                <c:pt idx="190">
                  <c:v>-26.9052486</c:v>
                </c:pt>
                <c:pt idx="191">
                  <c:v>-26.885442699999999</c:v>
                </c:pt>
                <c:pt idx="192">
                  <c:v>-26.955020900000001</c:v>
                </c:pt>
                <c:pt idx="193">
                  <c:v>-26.692651699999999</c:v>
                </c:pt>
                <c:pt idx="194">
                  <c:v>-26.810192099999899</c:v>
                </c:pt>
                <c:pt idx="195">
                  <c:v>-26.719179199999999</c:v>
                </c:pt>
                <c:pt idx="196">
                  <c:v>-26.4547253</c:v>
                </c:pt>
                <c:pt idx="197">
                  <c:v>-26.416303599999999</c:v>
                </c:pt>
                <c:pt idx="198">
                  <c:v>-26.2625332</c:v>
                </c:pt>
                <c:pt idx="199">
                  <c:v>-26.247873299999998</c:v>
                </c:pt>
                <c:pt idx="200">
                  <c:v>-26.393651999999999</c:v>
                </c:pt>
                <c:pt idx="201">
                  <c:v>-26.202817899999999</c:v>
                </c:pt>
                <c:pt idx="202">
                  <c:v>-26.155797999999901</c:v>
                </c:pt>
                <c:pt idx="203">
                  <c:v>-26.270809199999999</c:v>
                </c:pt>
                <c:pt idx="204">
                  <c:v>-25.796760599999999</c:v>
                </c:pt>
                <c:pt idx="205">
                  <c:v>-25.568307900000001</c:v>
                </c:pt>
                <c:pt idx="206">
                  <c:v>-25.473133099999998</c:v>
                </c:pt>
                <c:pt idx="207">
                  <c:v>-24.974819199999999</c:v>
                </c:pt>
                <c:pt idx="208">
                  <c:v>-24.6358680999999</c:v>
                </c:pt>
                <c:pt idx="209">
                  <c:v>-24.250755300000002</c:v>
                </c:pt>
                <c:pt idx="210">
                  <c:v>-23.737892199999902</c:v>
                </c:pt>
                <c:pt idx="211">
                  <c:v>-23.2914314</c:v>
                </c:pt>
                <c:pt idx="212">
                  <c:v>-22.861393</c:v>
                </c:pt>
                <c:pt idx="213">
                  <c:v>-22.3089333</c:v>
                </c:pt>
                <c:pt idx="214">
                  <c:v>-21.729154600000001</c:v>
                </c:pt>
                <c:pt idx="215">
                  <c:v>-21.182889899999999</c:v>
                </c:pt>
                <c:pt idx="216">
                  <c:v>-20.609826999999999</c:v>
                </c:pt>
                <c:pt idx="217">
                  <c:v>-20.016570999999999</c:v>
                </c:pt>
                <c:pt idx="218">
                  <c:v>-19.501249300000001</c:v>
                </c:pt>
                <c:pt idx="219">
                  <c:v>-19.042152399999999</c:v>
                </c:pt>
                <c:pt idx="220">
                  <c:v>-18.520267499999999</c:v>
                </c:pt>
                <c:pt idx="221">
                  <c:v>-18.008148200000001</c:v>
                </c:pt>
                <c:pt idx="222">
                  <c:v>-17.607667899999999</c:v>
                </c:pt>
                <c:pt idx="223">
                  <c:v>-17.230323800000001</c:v>
                </c:pt>
                <c:pt idx="224">
                  <c:v>-16.831909199999998</c:v>
                </c:pt>
                <c:pt idx="225">
                  <c:v>-16.4959621</c:v>
                </c:pt>
                <c:pt idx="226">
                  <c:v>-16.162256200000002</c:v>
                </c:pt>
                <c:pt idx="227">
                  <c:v>-15.8903093</c:v>
                </c:pt>
                <c:pt idx="228">
                  <c:v>-15.643769300000001</c:v>
                </c:pt>
                <c:pt idx="229">
                  <c:v>-15.3931589</c:v>
                </c:pt>
                <c:pt idx="230">
                  <c:v>-15.175424599999999</c:v>
                </c:pt>
                <c:pt idx="231">
                  <c:v>-14.977385499999899</c:v>
                </c:pt>
                <c:pt idx="232">
                  <c:v>-14.793575299999899</c:v>
                </c:pt>
                <c:pt idx="233">
                  <c:v>-14.636044499999899</c:v>
                </c:pt>
                <c:pt idx="234">
                  <c:v>-14.522760399999999</c:v>
                </c:pt>
                <c:pt idx="235">
                  <c:v>-14.4046783</c:v>
                </c:pt>
                <c:pt idx="236">
                  <c:v>-14.3464499</c:v>
                </c:pt>
                <c:pt idx="237">
                  <c:v>-14.293535200000001</c:v>
                </c:pt>
                <c:pt idx="238">
                  <c:v>-14.279351200000001</c:v>
                </c:pt>
                <c:pt idx="239">
                  <c:v>-14.3160086</c:v>
                </c:pt>
                <c:pt idx="240">
                  <c:v>-14.286132800000001</c:v>
                </c:pt>
                <c:pt idx="241">
                  <c:v>-14.332245800000001</c:v>
                </c:pt>
                <c:pt idx="242">
                  <c:v>-14.4911165</c:v>
                </c:pt>
                <c:pt idx="243">
                  <c:v>-14.533929799999999</c:v>
                </c:pt>
                <c:pt idx="244">
                  <c:v>-14.695011099999901</c:v>
                </c:pt>
                <c:pt idx="245">
                  <c:v>-14.9197483</c:v>
                </c:pt>
                <c:pt idx="246">
                  <c:v>-15.1022596</c:v>
                </c:pt>
                <c:pt idx="247">
                  <c:v>-15.3264771</c:v>
                </c:pt>
                <c:pt idx="248">
                  <c:v>-15.5538673</c:v>
                </c:pt>
                <c:pt idx="249">
                  <c:v>-15.827635799999999</c:v>
                </c:pt>
                <c:pt idx="250">
                  <c:v>-16.1251888</c:v>
                </c:pt>
                <c:pt idx="251">
                  <c:v>-16.441326100000001</c:v>
                </c:pt>
                <c:pt idx="252">
                  <c:v>-16.820041700000001</c:v>
                </c:pt>
                <c:pt idx="253">
                  <c:v>-17.2396259</c:v>
                </c:pt>
                <c:pt idx="254">
                  <c:v>-17.670839300000001</c:v>
                </c:pt>
                <c:pt idx="255">
                  <c:v>-18.0927258</c:v>
                </c:pt>
                <c:pt idx="256">
                  <c:v>-18.530313499999998</c:v>
                </c:pt>
                <c:pt idx="257">
                  <c:v>-19.125230800000001</c:v>
                </c:pt>
                <c:pt idx="258">
                  <c:v>-19.592311899999999</c:v>
                </c:pt>
                <c:pt idx="259">
                  <c:v>-20.076312999999999</c:v>
                </c:pt>
                <c:pt idx="260">
                  <c:v>-20.716707199999998</c:v>
                </c:pt>
                <c:pt idx="261">
                  <c:v>-21.297428100000001</c:v>
                </c:pt>
                <c:pt idx="262">
                  <c:v>-21.9514408</c:v>
                </c:pt>
                <c:pt idx="263">
                  <c:v>-22.582279199999999</c:v>
                </c:pt>
                <c:pt idx="264">
                  <c:v>-23.3989124</c:v>
                </c:pt>
                <c:pt idx="265">
                  <c:v>-23.998729699999998</c:v>
                </c:pt>
                <c:pt idx="266">
                  <c:v>-24.530404999999998</c:v>
                </c:pt>
                <c:pt idx="267">
                  <c:v>-25.491224299999999</c:v>
                </c:pt>
                <c:pt idx="268">
                  <c:v>-26.127817199999999</c:v>
                </c:pt>
                <c:pt idx="269">
                  <c:v>-26.5516033</c:v>
                </c:pt>
                <c:pt idx="270">
                  <c:v>-27.395278900000001</c:v>
                </c:pt>
                <c:pt idx="271">
                  <c:v>-27.743707700000002</c:v>
                </c:pt>
                <c:pt idx="272">
                  <c:v>-28.183729199999998</c:v>
                </c:pt>
                <c:pt idx="273">
                  <c:v>-28.7924404</c:v>
                </c:pt>
                <c:pt idx="274">
                  <c:v>-28.629257200000001</c:v>
                </c:pt>
                <c:pt idx="275">
                  <c:v>-28.765521999999901</c:v>
                </c:pt>
                <c:pt idx="276">
                  <c:v>-28.867794</c:v>
                </c:pt>
                <c:pt idx="277">
                  <c:v>-28.710165</c:v>
                </c:pt>
                <c:pt idx="278">
                  <c:v>-28.689348200000001</c:v>
                </c:pt>
                <c:pt idx="279">
                  <c:v>-28.127769499999999</c:v>
                </c:pt>
                <c:pt idx="280">
                  <c:v>-28.046613700000002</c:v>
                </c:pt>
                <c:pt idx="281">
                  <c:v>-28.028957399999999</c:v>
                </c:pt>
                <c:pt idx="282">
                  <c:v>-27.610101700000001</c:v>
                </c:pt>
                <c:pt idx="283">
                  <c:v>-27.351823799999998</c:v>
                </c:pt>
                <c:pt idx="284">
                  <c:v>-27.179208800000001</c:v>
                </c:pt>
                <c:pt idx="285">
                  <c:v>-27.002370800000001</c:v>
                </c:pt>
                <c:pt idx="286">
                  <c:v>-26.403131500000001</c:v>
                </c:pt>
                <c:pt idx="287">
                  <c:v>-26.3389244</c:v>
                </c:pt>
                <c:pt idx="288">
                  <c:v>-26.140790899999999</c:v>
                </c:pt>
                <c:pt idx="289">
                  <c:v>-25.739986399999999</c:v>
                </c:pt>
                <c:pt idx="290">
                  <c:v>-24.937860499999999</c:v>
                </c:pt>
                <c:pt idx="291">
                  <c:v>-24.507726699999999</c:v>
                </c:pt>
                <c:pt idx="292">
                  <c:v>-23.955522500000001</c:v>
                </c:pt>
                <c:pt idx="293">
                  <c:v>-23.467061999999999</c:v>
                </c:pt>
                <c:pt idx="294">
                  <c:v>-23.311534900000002</c:v>
                </c:pt>
                <c:pt idx="295">
                  <c:v>-23.0773505999999</c:v>
                </c:pt>
                <c:pt idx="296">
                  <c:v>-22.6727104</c:v>
                </c:pt>
                <c:pt idx="297">
                  <c:v>-22.489330299999999</c:v>
                </c:pt>
                <c:pt idx="298">
                  <c:v>-22.2359829</c:v>
                </c:pt>
                <c:pt idx="299">
                  <c:v>-22.027391399999999</c:v>
                </c:pt>
                <c:pt idx="300">
                  <c:v>-22.061870599999999</c:v>
                </c:pt>
                <c:pt idx="301">
                  <c:v>-21.861347200000001</c:v>
                </c:pt>
                <c:pt idx="302">
                  <c:v>-21.6688519</c:v>
                </c:pt>
                <c:pt idx="303">
                  <c:v>-21.8117962</c:v>
                </c:pt>
                <c:pt idx="304">
                  <c:v>-21.542295500000002</c:v>
                </c:pt>
                <c:pt idx="305">
                  <c:v>-21.486638999999901</c:v>
                </c:pt>
                <c:pt idx="306">
                  <c:v>-21.3934803</c:v>
                </c:pt>
                <c:pt idx="307">
                  <c:v>-21.411146200000001</c:v>
                </c:pt>
                <c:pt idx="308">
                  <c:v>-21.490484200000001</c:v>
                </c:pt>
                <c:pt idx="309">
                  <c:v>-21.415794399999999</c:v>
                </c:pt>
                <c:pt idx="310">
                  <c:v>-21.488178300000001</c:v>
                </c:pt>
                <c:pt idx="311">
                  <c:v>-21.934240299999999</c:v>
                </c:pt>
                <c:pt idx="312">
                  <c:v>-21.9142437</c:v>
                </c:pt>
                <c:pt idx="313">
                  <c:v>-21.9093418</c:v>
                </c:pt>
                <c:pt idx="314">
                  <c:v>-21.961393399999999</c:v>
                </c:pt>
                <c:pt idx="315">
                  <c:v>-22.091129299999999</c:v>
                </c:pt>
                <c:pt idx="316">
                  <c:v>-22.090976699999999</c:v>
                </c:pt>
                <c:pt idx="317">
                  <c:v>-22.2459202</c:v>
                </c:pt>
                <c:pt idx="318">
                  <c:v>-22.042921100000001</c:v>
                </c:pt>
                <c:pt idx="319">
                  <c:v>-22.263431499999999</c:v>
                </c:pt>
                <c:pt idx="320">
                  <c:v>-22.2732467999999</c:v>
                </c:pt>
                <c:pt idx="321">
                  <c:v>-22.3584061</c:v>
                </c:pt>
                <c:pt idx="322">
                  <c:v>-22.320028299999901</c:v>
                </c:pt>
                <c:pt idx="323">
                  <c:v>-22.094644500000001</c:v>
                </c:pt>
                <c:pt idx="324">
                  <c:v>-22.059469199999899</c:v>
                </c:pt>
                <c:pt idx="325">
                  <c:v>-21.9615153999999</c:v>
                </c:pt>
                <c:pt idx="326">
                  <c:v>-21.643205600000002</c:v>
                </c:pt>
                <c:pt idx="327">
                  <c:v>-21.391603499999999</c:v>
                </c:pt>
                <c:pt idx="328">
                  <c:v>-21.184495900000002</c:v>
                </c:pt>
                <c:pt idx="329">
                  <c:v>-20.929645499999999</c:v>
                </c:pt>
                <c:pt idx="330">
                  <c:v>-20.726081799999999</c:v>
                </c:pt>
                <c:pt idx="331">
                  <c:v>-20.654088999999999</c:v>
                </c:pt>
                <c:pt idx="332">
                  <c:v>-20.474002800000001</c:v>
                </c:pt>
                <c:pt idx="333">
                  <c:v>-20.405410799999999</c:v>
                </c:pt>
                <c:pt idx="334">
                  <c:v>-20.335489299999999</c:v>
                </c:pt>
                <c:pt idx="335">
                  <c:v>-20.212604500000001</c:v>
                </c:pt>
                <c:pt idx="336">
                  <c:v>-20.301136</c:v>
                </c:pt>
                <c:pt idx="337">
                  <c:v>-20.304265999999998</c:v>
                </c:pt>
                <c:pt idx="338">
                  <c:v>-20.4387264</c:v>
                </c:pt>
                <c:pt idx="339">
                  <c:v>-20.6073837</c:v>
                </c:pt>
                <c:pt idx="340">
                  <c:v>-20.690616599999998</c:v>
                </c:pt>
                <c:pt idx="341">
                  <c:v>-20.816015199999999</c:v>
                </c:pt>
                <c:pt idx="342">
                  <c:v>-21.093580200000002</c:v>
                </c:pt>
                <c:pt idx="343">
                  <c:v>-21.2793198</c:v>
                </c:pt>
                <c:pt idx="344">
                  <c:v>-21.711294200000001</c:v>
                </c:pt>
                <c:pt idx="345">
                  <c:v>-22.136159899999999</c:v>
                </c:pt>
                <c:pt idx="346">
                  <c:v>-22.597618099999998</c:v>
                </c:pt>
                <c:pt idx="347">
                  <c:v>-22.9108047</c:v>
                </c:pt>
                <c:pt idx="348">
                  <c:v>-23.131792099999998</c:v>
                </c:pt>
                <c:pt idx="349">
                  <c:v>-23.563684500000001</c:v>
                </c:pt>
                <c:pt idx="350">
                  <c:v>-24.047588300000001</c:v>
                </c:pt>
                <c:pt idx="351">
                  <c:v>-23.915271799999999</c:v>
                </c:pt>
                <c:pt idx="352">
                  <c:v>-24.177211799999998</c:v>
                </c:pt>
                <c:pt idx="353">
                  <c:v>-24.110416399999998</c:v>
                </c:pt>
                <c:pt idx="354">
                  <c:v>-24.234182400000002</c:v>
                </c:pt>
                <c:pt idx="355">
                  <c:v>-23.8754749</c:v>
                </c:pt>
                <c:pt idx="356">
                  <c:v>-23.7322921999999</c:v>
                </c:pt>
                <c:pt idx="357">
                  <c:v>-23.335165</c:v>
                </c:pt>
                <c:pt idx="358">
                  <c:v>-23.143703500000001</c:v>
                </c:pt>
                <c:pt idx="359">
                  <c:v>-22.638822599999902</c:v>
                </c:pt>
                <c:pt idx="360">
                  <c:v>-22.6018180999999</c:v>
                </c:pt>
                <c:pt idx="361">
                  <c:v>-22.056920999999999</c:v>
                </c:pt>
                <c:pt idx="362">
                  <c:v>-21.750169799999899</c:v>
                </c:pt>
                <c:pt idx="363">
                  <c:v>-21.557760200000001</c:v>
                </c:pt>
                <c:pt idx="364">
                  <c:v>-21.2392921</c:v>
                </c:pt>
                <c:pt idx="365">
                  <c:v>-21.183776899999899</c:v>
                </c:pt>
                <c:pt idx="366">
                  <c:v>-21.190733000000002</c:v>
                </c:pt>
                <c:pt idx="367">
                  <c:v>-21.1500378</c:v>
                </c:pt>
                <c:pt idx="368">
                  <c:v>-20.909339899999999</c:v>
                </c:pt>
                <c:pt idx="369">
                  <c:v>-20.785011300000001</c:v>
                </c:pt>
                <c:pt idx="370">
                  <c:v>-21.208335900000002</c:v>
                </c:pt>
                <c:pt idx="371">
                  <c:v>-21.6121807</c:v>
                </c:pt>
                <c:pt idx="372">
                  <c:v>-21.3632107</c:v>
                </c:pt>
                <c:pt idx="373">
                  <c:v>-22.154590599999999</c:v>
                </c:pt>
                <c:pt idx="374">
                  <c:v>-22.1142635</c:v>
                </c:pt>
                <c:pt idx="375">
                  <c:v>-22.355041499999999</c:v>
                </c:pt>
                <c:pt idx="376">
                  <c:v>-22.716573700000001</c:v>
                </c:pt>
                <c:pt idx="377">
                  <c:v>-22.975377999999999</c:v>
                </c:pt>
                <c:pt idx="378">
                  <c:v>-23.1593760999999</c:v>
                </c:pt>
                <c:pt idx="379">
                  <c:v>-23.600441</c:v>
                </c:pt>
                <c:pt idx="380">
                  <c:v>-23.715984299999899</c:v>
                </c:pt>
                <c:pt idx="381">
                  <c:v>-24.351329799999899</c:v>
                </c:pt>
                <c:pt idx="382">
                  <c:v>-24.2810059</c:v>
                </c:pt>
                <c:pt idx="383">
                  <c:v>-24.5115929</c:v>
                </c:pt>
                <c:pt idx="384">
                  <c:v>-24.756637600000001</c:v>
                </c:pt>
                <c:pt idx="385">
                  <c:v>-25.015724200000001</c:v>
                </c:pt>
                <c:pt idx="386">
                  <c:v>-24.7796764</c:v>
                </c:pt>
                <c:pt idx="387">
                  <c:v>-24.6799164</c:v>
                </c:pt>
                <c:pt idx="388">
                  <c:v>-24.408277500000001</c:v>
                </c:pt>
                <c:pt idx="389">
                  <c:v>-23.938451799999999</c:v>
                </c:pt>
                <c:pt idx="390">
                  <c:v>-23.4009094</c:v>
                </c:pt>
                <c:pt idx="391">
                  <c:v>-23.038265200000001</c:v>
                </c:pt>
                <c:pt idx="392">
                  <c:v>-22.454778699999999</c:v>
                </c:pt>
                <c:pt idx="393">
                  <c:v>-21.832561500000001</c:v>
                </c:pt>
                <c:pt idx="394">
                  <c:v>-21.185352299999899</c:v>
                </c:pt>
                <c:pt idx="395">
                  <c:v>-20.451429399999999</c:v>
                </c:pt>
                <c:pt idx="396">
                  <c:v>-19.728437400000001</c:v>
                </c:pt>
                <c:pt idx="397">
                  <c:v>-18.9733944</c:v>
                </c:pt>
                <c:pt idx="398">
                  <c:v>-18.138938899999999</c:v>
                </c:pt>
                <c:pt idx="399">
                  <c:v>-17.442070000000001</c:v>
                </c:pt>
                <c:pt idx="400">
                  <c:v>-16.628170000000001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6EB-4BB2-AED5-EA68A13B0C1B}"/>
            </c:ext>
          </c:extLst>
        </c:ser>
        <c:ser>
          <c:idx val="2"/>
          <c:order val="2"/>
          <c:tx>
            <c:strRef>
              <c:f>'RF2 Output Return Loss'!$D$1</c:f>
              <c:strCache>
                <c:ptCount val="1"/>
                <c:pt idx="0">
                  <c:v>MASW-011206_SN9_RF1ISO_RF2IL_85C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'RF2 Output Return Loss'!$A$2:$A$402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'RF2 Output Return Loss'!$D$2:$D$402</c:f>
              <c:numCache>
                <c:formatCode>General</c:formatCode>
                <c:ptCount val="401"/>
                <c:pt idx="0">
                  <c:v>-3.9330601700000002E-2</c:v>
                </c:pt>
                <c:pt idx="1">
                  <c:v>-8.9646689600002299E-2</c:v>
                </c:pt>
                <c:pt idx="2">
                  <c:v>-0.12765833700000001</c:v>
                </c:pt>
                <c:pt idx="3">
                  <c:v>-0.19493438299999899</c:v>
                </c:pt>
                <c:pt idx="4">
                  <c:v>-0.26943671699999999</c:v>
                </c:pt>
                <c:pt idx="5">
                  <c:v>-0.337361246</c:v>
                </c:pt>
                <c:pt idx="6">
                  <c:v>-0.45065662299999898</c:v>
                </c:pt>
                <c:pt idx="7">
                  <c:v>-0.54813241999999895</c:v>
                </c:pt>
                <c:pt idx="8">
                  <c:v>-0.70629882799999799</c:v>
                </c:pt>
                <c:pt idx="9">
                  <c:v>-0.89724522799999995</c:v>
                </c:pt>
                <c:pt idx="10">
                  <c:v>-1.1520500199999899</c:v>
                </c:pt>
                <c:pt idx="11">
                  <c:v>-1.3909724999999999</c:v>
                </c:pt>
                <c:pt idx="12">
                  <c:v>-1.7235994299999999</c:v>
                </c:pt>
                <c:pt idx="13">
                  <c:v>-2.1665189300000001</c:v>
                </c:pt>
                <c:pt idx="14">
                  <c:v>-2.7341005799999998</c:v>
                </c:pt>
                <c:pt idx="15">
                  <c:v>-3.3260736499999899</c:v>
                </c:pt>
                <c:pt idx="16">
                  <c:v>-4.0788407299999898</c:v>
                </c:pt>
                <c:pt idx="17">
                  <c:v>-4.1784133899999896</c:v>
                </c:pt>
                <c:pt idx="18">
                  <c:v>-4.6097559899999903</c:v>
                </c:pt>
                <c:pt idx="19">
                  <c:v>-5.2566103899999996</c:v>
                </c:pt>
                <c:pt idx="20">
                  <c:v>-5.9943475700000004</c:v>
                </c:pt>
                <c:pt idx="21">
                  <c:v>-6.7393732099999903</c:v>
                </c:pt>
                <c:pt idx="22">
                  <c:v>-7.4869012799999997</c:v>
                </c:pt>
                <c:pt idx="23">
                  <c:v>-8.2607545899999995</c:v>
                </c:pt>
                <c:pt idx="24">
                  <c:v>-9.0463295000000006</c:v>
                </c:pt>
                <c:pt idx="25">
                  <c:v>-9.8424577699999904</c:v>
                </c:pt>
                <c:pt idx="26">
                  <c:v>-10.610940899999999</c:v>
                </c:pt>
                <c:pt idx="27">
                  <c:v>-11.367797899999999</c:v>
                </c:pt>
                <c:pt idx="28">
                  <c:v>-12.146744699999999</c:v>
                </c:pt>
                <c:pt idx="29">
                  <c:v>-12.8513079</c:v>
                </c:pt>
                <c:pt idx="30">
                  <c:v>-13.572067299999899</c:v>
                </c:pt>
                <c:pt idx="31">
                  <c:v>-14.299200099999901</c:v>
                </c:pt>
                <c:pt idx="32">
                  <c:v>-14.971323999999999</c:v>
                </c:pt>
                <c:pt idx="33">
                  <c:v>-15.6443338</c:v>
                </c:pt>
                <c:pt idx="34">
                  <c:v>-16.324180599999899</c:v>
                </c:pt>
                <c:pt idx="35">
                  <c:v>-16.952850300000001</c:v>
                </c:pt>
                <c:pt idx="36">
                  <c:v>-17.6139641</c:v>
                </c:pt>
                <c:pt idx="37">
                  <c:v>-18.296977999999999</c:v>
                </c:pt>
                <c:pt idx="38">
                  <c:v>-18.9822369</c:v>
                </c:pt>
                <c:pt idx="39">
                  <c:v>-19.584117899999999</c:v>
                </c:pt>
                <c:pt idx="40">
                  <c:v>-20.419120800000002</c:v>
                </c:pt>
                <c:pt idx="41">
                  <c:v>-21.130979499999999</c:v>
                </c:pt>
                <c:pt idx="42">
                  <c:v>-21.770591700000001</c:v>
                </c:pt>
                <c:pt idx="43">
                  <c:v>-22.729602799999999</c:v>
                </c:pt>
                <c:pt idx="44">
                  <c:v>-23.559350999999999</c:v>
                </c:pt>
                <c:pt idx="45">
                  <c:v>-24.4206085</c:v>
                </c:pt>
                <c:pt idx="46">
                  <c:v>-25.551668200000002</c:v>
                </c:pt>
                <c:pt idx="47">
                  <c:v>-26.654031799999998</c:v>
                </c:pt>
                <c:pt idx="48">
                  <c:v>-28.003723099999998</c:v>
                </c:pt>
                <c:pt idx="49">
                  <c:v>-29.484003099999999</c:v>
                </c:pt>
                <c:pt idx="50">
                  <c:v>-31.122854199999999</c:v>
                </c:pt>
                <c:pt idx="51">
                  <c:v>-33.090072599999999</c:v>
                </c:pt>
                <c:pt idx="52">
                  <c:v>-35.450187700000001</c:v>
                </c:pt>
                <c:pt idx="53">
                  <c:v>-38.638393399999998</c:v>
                </c:pt>
                <c:pt idx="54">
                  <c:v>-40.445087399999899</c:v>
                </c:pt>
                <c:pt idx="55">
                  <c:v>-38.168209099999999</c:v>
                </c:pt>
                <c:pt idx="56">
                  <c:v>-34.662361099999998</c:v>
                </c:pt>
                <c:pt idx="57">
                  <c:v>-32.898975399999998</c:v>
                </c:pt>
                <c:pt idx="58">
                  <c:v>-30.452917100000001</c:v>
                </c:pt>
                <c:pt idx="59">
                  <c:v>-28.5588303</c:v>
                </c:pt>
                <c:pt idx="60">
                  <c:v>-27.288127899999999</c:v>
                </c:pt>
                <c:pt idx="61">
                  <c:v>-25.837692300000001</c:v>
                </c:pt>
                <c:pt idx="62">
                  <c:v>-24.647583000000001</c:v>
                </c:pt>
                <c:pt idx="63">
                  <c:v>-23.773149499999899</c:v>
                </c:pt>
                <c:pt idx="64">
                  <c:v>-22.7308998</c:v>
                </c:pt>
                <c:pt idx="65">
                  <c:v>-21.953689600000001</c:v>
                </c:pt>
                <c:pt idx="66">
                  <c:v>-21.161098500000001</c:v>
                </c:pt>
                <c:pt idx="67">
                  <c:v>-20.457403200000002</c:v>
                </c:pt>
                <c:pt idx="68">
                  <c:v>-19.8696251</c:v>
                </c:pt>
                <c:pt idx="69">
                  <c:v>-19.258867299999899</c:v>
                </c:pt>
                <c:pt idx="70">
                  <c:v>-18.754972500000001</c:v>
                </c:pt>
                <c:pt idx="71">
                  <c:v>-18.258413300000001</c:v>
                </c:pt>
                <c:pt idx="72">
                  <c:v>-17.741571400000002</c:v>
                </c:pt>
                <c:pt idx="73">
                  <c:v>-17.374633800000002</c:v>
                </c:pt>
                <c:pt idx="74">
                  <c:v>-16.967136400000001</c:v>
                </c:pt>
                <c:pt idx="75">
                  <c:v>-16.5302124</c:v>
                </c:pt>
                <c:pt idx="76">
                  <c:v>-16.253604899999999</c:v>
                </c:pt>
                <c:pt idx="77">
                  <c:v>-15.97293</c:v>
                </c:pt>
                <c:pt idx="78">
                  <c:v>-15.678313299999999</c:v>
                </c:pt>
                <c:pt idx="79">
                  <c:v>-15.440587000000001</c:v>
                </c:pt>
                <c:pt idx="80">
                  <c:v>-15.2414513</c:v>
                </c:pt>
                <c:pt idx="81">
                  <c:v>-14.983720799999899</c:v>
                </c:pt>
                <c:pt idx="82">
                  <c:v>-14.772827100000001</c:v>
                </c:pt>
                <c:pt idx="83">
                  <c:v>-14.614391299999999</c:v>
                </c:pt>
                <c:pt idx="84">
                  <c:v>-14.3792267</c:v>
                </c:pt>
                <c:pt idx="85">
                  <c:v>-14.2754993</c:v>
                </c:pt>
                <c:pt idx="86">
                  <c:v>-14.1518993</c:v>
                </c:pt>
                <c:pt idx="87">
                  <c:v>-14.0015965</c:v>
                </c:pt>
                <c:pt idx="88">
                  <c:v>-13.965300600000001</c:v>
                </c:pt>
                <c:pt idx="89">
                  <c:v>-13.894470200000001</c:v>
                </c:pt>
                <c:pt idx="90">
                  <c:v>-13.833272900000001</c:v>
                </c:pt>
                <c:pt idx="91">
                  <c:v>-13.885923399999999</c:v>
                </c:pt>
                <c:pt idx="92">
                  <c:v>-13.8448276999999</c:v>
                </c:pt>
                <c:pt idx="93">
                  <c:v>-13.8681068</c:v>
                </c:pt>
                <c:pt idx="94">
                  <c:v>-13.937439899999999</c:v>
                </c:pt>
                <c:pt idx="95">
                  <c:v>-13.907261800000001</c:v>
                </c:pt>
                <c:pt idx="96">
                  <c:v>-14.014599799999999</c:v>
                </c:pt>
                <c:pt idx="97">
                  <c:v>-14.0537233</c:v>
                </c:pt>
                <c:pt idx="98">
                  <c:v>-14.141423199999901</c:v>
                </c:pt>
                <c:pt idx="99">
                  <c:v>-14.3427477</c:v>
                </c:pt>
                <c:pt idx="100">
                  <c:v>-14.4224415</c:v>
                </c:pt>
                <c:pt idx="101">
                  <c:v>-14.5900011</c:v>
                </c:pt>
                <c:pt idx="102">
                  <c:v>-14.8190594</c:v>
                </c:pt>
                <c:pt idx="103">
                  <c:v>-14.921901699999999</c:v>
                </c:pt>
                <c:pt idx="104">
                  <c:v>-15.221345899999999</c:v>
                </c:pt>
                <c:pt idx="105">
                  <c:v>-15.496055599999901</c:v>
                </c:pt>
                <c:pt idx="106">
                  <c:v>-15.6847286</c:v>
                </c:pt>
                <c:pt idx="107">
                  <c:v>-16.084814099999999</c:v>
                </c:pt>
                <c:pt idx="108">
                  <c:v>-16.434587499999999</c:v>
                </c:pt>
                <c:pt idx="109">
                  <c:v>-16.7375545999999</c:v>
                </c:pt>
                <c:pt idx="110">
                  <c:v>-17.284660299999999</c:v>
                </c:pt>
                <c:pt idx="111">
                  <c:v>-17.666328400000001</c:v>
                </c:pt>
                <c:pt idx="112">
                  <c:v>-18.1078014</c:v>
                </c:pt>
                <c:pt idx="113">
                  <c:v>-18.715778400000001</c:v>
                </c:pt>
                <c:pt idx="114">
                  <c:v>-19.191534000000001</c:v>
                </c:pt>
                <c:pt idx="115">
                  <c:v>-19.751930199999901</c:v>
                </c:pt>
                <c:pt idx="116">
                  <c:v>-20.580417600000001</c:v>
                </c:pt>
                <c:pt idx="117">
                  <c:v>-21.116529499999999</c:v>
                </c:pt>
                <c:pt idx="118">
                  <c:v>-21.888267500000001</c:v>
                </c:pt>
                <c:pt idx="119">
                  <c:v>-22.852859500000001</c:v>
                </c:pt>
                <c:pt idx="120">
                  <c:v>-23.476053199999999</c:v>
                </c:pt>
                <c:pt idx="121">
                  <c:v>-24.412763600000002</c:v>
                </c:pt>
                <c:pt idx="122">
                  <c:v>-25.546712899999999</c:v>
                </c:pt>
                <c:pt idx="123">
                  <c:v>-26.200258300000002</c:v>
                </c:pt>
                <c:pt idx="124">
                  <c:v>-27.431976299999999</c:v>
                </c:pt>
                <c:pt idx="125">
                  <c:v>-28.3876095</c:v>
                </c:pt>
                <c:pt idx="126">
                  <c:v>-28.9500618</c:v>
                </c:pt>
                <c:pt idx="127">
                  <c:v>-30.222236599999999</c:v>
                </c:pt>
                <c:pt idx="128">
                  <c:v>-30.8576221</c:v>
                </c:pt>
                <c:pt idx="129">
                  <c:v>-30.976955400000001</c:v>
                </c:pt>
                <c:pt idx="130">
                  <c:v>-31.781944299999999</c:v>
                </c:pt>
                <c:pt idx="131">
                  <c:v>-31.697858799999999</c:v>
                </c:pt>
                <c:pt idx="132">
                  <c:v>-31.336711900000001</c:v>
                </c:pt>
                <c:pt idx="133">
                  <c:v>-31.5540314</c:v>
                </c:pt>
                <c:pt idx="134">
                  <c:v>-31.3185024</c:v>
                </c:pt>
                <c:pt idx="135">
                  <c:v>-30.555604899999999</c:v>
                </c:pt>
                <c:pt idx="136">
                  <c:v>-30.634841900000001</c:v>
                </c:pt>
                <c:pt idx="137">
                  <c:v>-30.466400100000001</c:v>
                </c:pt>
                <c:pt idx="138">
                  <c:v>-29.953903199999999</c:v>
                </c:pt>
                <c:pt idx="139">
                  <c:v>-30.274971000000001</c:v>
                </c:pt>
                <c:pt idx="140">
                  <c:v>-30.250991800000001</c:v>
                </c:pt>
                <c:pt idx="141">
                  <c:v>-29.984027900000001</c:v>
                </c:pt>
                <c:pt idx="142">
                  <c:v>-30.607765199999999</c:v>
                </c:pt>
                <c:pt idx="143">
                  <c:v>-30.6901875</c:v>
                </c:pt>
                <c:pt idx="144">
                  <c:v>-30.707872399999999</c:v>
                </c:pt>
                <c:pt idx="145">
                  <c:v>-31.169006299999999</c:v>
                </c:pt>
                <c:pt idx="146">
                  <c:v>-31.392742200000001</c:v>
                </c:pt>
                <c:pt idx="147">
                  <c:v>-31.757684699999999</c:v>
                </c:pt>
                <c:pt idx="148">
                  <c:v>-32.3062744</c:v>
                </c:pt>
                <c:pt idx="149">
                  <c:v>-32.6903839</c:v>
                </c:pt>
                <c:pt idx="150">
                  <c:v>-33.226554899999996</c:v>
                </c:pt>
                <c:pt idx="151">
                  <c:v>-33.085590400000001</c:v>
                </c:pt>
                <c:pt idx="152">
                  <c:v>-33.176799799999998</c:v>
                </c:pt>
                <c:pt idx="153">
                  <c:v>-33.357780499999997</c:v>
                </c:pt>
                <c:pt idx="154">
                  <c:v>-32.622234300000002</c:v>
                </c:pt>
                <c:pt idx="155">
                  <c:v>-32.959625199999998</c:v>
                </c:pt>
                <c:pt idx="156">
                  <c:v>-32.524505599999998</c:v>
                </c:pt>
                <c:pt idx="157">
                  <c:v>-31.6684418</c:v>
                </c:pt>
                <c:pt idx="158">
                  <c:v>-32.489604900000003</c:v>
                </c:pt>
                <c:pt idx="159">
                  <c:v>-31.5665169</c:v>
                </c:pt>
                <c:pt idx="160">
                  <c:v>-31.132005700000001</c:v>
                </c:pt>
                <c:pt idx="161">
                  <c:v>-31.502704600000001</c:v>
                </c:pt>
                <c:pt idx="162">
                  <c:v>-30.3059139</c:v>
                </c:pt>
                <c:pt idx="163">
                  <c:v>-30.385227199999999</c:v>
                </c:pt>
                <c:pt idx="164">
                  <c:v>-30.6133022</c:v>
                </c:pt>
                <c:pt idx="165">
                  <c:v>-29.410406099999999</c:v>
                </c:pt>
                <c:pt idx="166">
                  <c:v>-29.664962800000001</c:v>
                </c:pt>
                <c:pt idx="167">
                  <c:v>-29.378013599999999</c:v>
                </c:pt>
                <c:pt idx="168">
                  <c:v>-28.625774399999901</c:v>
                </c:pt>
                <c:pt idx="169">
                  <c:v>-28.8894901</c:v>
                </c:pt>
                <c:pt idx="170">
                  <c:v>-28.2585926</c:v>
                </c:pt>
                <c:pt idx="171">
                  <c:v>-27.882967000000001</c:v>
                </c:pt>
                <c:pt idx="172">
                  <c:v>-28.237449599999898</c:v>
                </c:pt>
                <c:pt idx="173">
                  <c:v>-27.489406599999899</c:v>
                </c:pt>
                <c:pt idx="174">
                  <c:v>-27.486314799999999</c:v>
                </c:pt>
                <c:pt idx="175">
                  <c:v>-27.575599699999898</c:v>
                </c:pt>
                <c:pt idx="176">
                  <c:v>-27.115602500000001</c:v>
                </c:pt>
                <c:pt idx="177">
                  <c:v>-27.361009599999999</c:v>
                </c:pt>
                <c:pt idx="178">
                  <c:v>-27.0749283</c:v>
                </c:pt>
                <c:pt idx="179">
                  <c:v>-26.280166600000001</c:v>
                </c:pt>
                <c:pt idx="180">
                  <c:v>-26.416404700000001</c:v>
                </c:pt>
                <c:pt idx="181">
                  <c:v>-25.9630203</c:v>
                </c:pt>
                <c:pt idx="182">
                  <c:v>-25.5755196</c:v>
                </c:pt>
                <c:pt idx="183">
                  <c:v>-25.942935899999998</c:v>
                </c:pt>
                <c:pt idx="184">
                  <c:v>-25.583524699999899</c:v>
                </c:pt>
                <c:pt idx="185">
                  <c:v>-25.396225000000001</c:v>
                </c:pt>
                <c:pt idx="186">
                  <c:v>-25.827377299999998</c:v>
                </c:pt>
                <c:pt idx="187">
                  <c:v>-25.518802600000001</c:v>
                </c:pt>
                <c:pt idx="188">
                  <c:v>-25.429761899999999</c:v>
                </c:pt>
                <c:pt idx="189">
                  <c:v>-25.8050003</c:v>
                </c:pt>
                <c:pt idx="190">
                  <c:v>-25.241220499999901</c:v>
                </c:pt>
                <c:pt idx="191">
                  <c:v>-25.601877200000001</c:v>
                </c:pt>
                <c:pt idx="192">
                  <c:v>-25.8148117</c:v>
                </c:pt>
                <c:pt idx="193">
                  <c:v>-25.164184599999999</c:v>
                </c:pt>
                <c:pt idx="194">
                  <c:v>-25.991006899999999</c:v>
                </c:pt>
                <c:pt idx="195">
                  <c:v>-25.799850500000002</c:v>
                </c:pt>
                <c:pt idx="196">
                  <c:v>-25.310295100000001</c:v>
                </c:pt>
                <c:pt idx="197">
                  <c:v>-26.008850099999901</c:v>
                </c:pt>
                <c:pt idx="198">
                  <c:v>-25.635593400000001</c:v>
                </c:pt>
                <c:pt idx="199">
                  <c:v>-25.692318</c:v>
                </c:pt>
                <c:pt idx="200">
                  <c:v>-26.6000309</c:v>
                </c:pt>
                <c:pt idx="201">
                  <c:v>-26.049036000000001</c:v>
                </c:pt>
                <c:pt idx="202">
                  <c:v>-26.275503199999999</c:v>
                </c:pt>
                <c:pt idx="203">
                  <c:v>-26.941804900000001</c:v>
                </c:pt>
                <c:pt idx="204">
                  <c:v>-25.988941199999999</c:v>
                </c:pt>
                <c:pt idx="205">
                  <c:v>-26.224948900000001</c:v>
                </c:pt>
                <c:pt idx="206">
                  <c:v>-26.416189199999899</c:v>
                </c:pt>
                <c:pt idx="207">
                  <c:v>-25.3478241</c:v>
                </c:pt>
                <c:pt idx="208">
                  <c:v>-25.303661300000002</c:v>
                </c:pt>
                <c:pt idx="209">
                  <c:v>-24.845405599999999</c:v>
                </c:pt>
                <c:pt idx="210">
                  <c:v>-24.028203999999999</c:v>
                </c:pt>
                <c:pt idx="211">
                  <c:v>-23.857423799999999</c:v>
                </c:pt>
                <c:pt idx="212">
                  <c:v>-23.2040291</c:v>
                </c:pt>
                <c:pt idx="213">
                  <c:v>-22.446792599999998</c:v>
                </c:pt>
                <c:pt idx="214">
                  <c:v>-21.957346000000001</c:v>
                </c:pt>
                <c:pt idx="215">
                  <c:v>-21.216760600000001</c:v>
                </c:pt>
                <c:pt idx="216">
                  <c:v>-20.610765499999999</c:v>
                </c:pt>
                <c:pt idx="217">
                  <c:v>-20.111406299999999</c:v>
                </c:pt>
                <c:pt idx="218">
                  <c:v>-19.452570000000001</c:v>
                </c:pt>
                <c:pt idx="219">
                  <c:v>-19.039152099999999</c:v>
                </c:pt>
                <c:pt idx="220">
                  <c:v>-18.495815299999901</c:v>
                </c:pt>
                <c:pt idx="221">
                  <c:v>-17.880968099999901</c:v>
                </c:pt>
                <c:pt idx="222">
                  <c:v>-17.5871829999999</c:v>
                </c:pt>
                <c:pt idx="223">
                  <c:v>-17.1629562</c:v>
                </c:pt>
                <c:pt idx="224">
                  <c:v>-16.6574898</c:v>
                </c:pt>
                <c:pt idx="225">
                  <c:v>-16.450485199999999</c:v>
                </c:pt>
                <c:pt idx="226">
                  <c:v>-16.086427700000002</c:v>
                </c:pt>
                <c:pt idx="227">
                  <c:v>-15.765993099999999</c:v>
                </c:pt>
                <c:pt idx="228">
                  <c:v>-15.6350622</c:v>
                </c:pt>
                <c:pt idx="229">
                  <c:v>-15.3155661</c:v>
                </c:pt>
                <c:pt idx="230">
                  <c:v>-15.095707900000001</c:v>
                </c:pt>
                <c:pt idx="231">
                  <c:v>-15.007599799999999</c:v>
                </c:pt>
                <c:pt idx="232">
                  <c:v>-14.705842000000001</c:v>
                </c:pt>
                <c:pt idx="233">
                  <c:v>-14.6326704</c:v>
                </c:pt>
                <c:pt idx="234">
                  <c:v>-14.577253300000001</c:v>
                </c:pt>
                <c:pt idx="235">
                  <c:v>-14.3534241</c:v>
                </c:pt>
                <c:pt idx="236">
                  <c:v>-14.424338300000001</c:v>
                </c:pt>
                <c:pt idx="237">
                  <c:v>-14.382997499999901</c:v>
                </c:pt>
                <c:pt idx="238">
                  <c:v>-14.3335838</c:v>
                </c:pt>
                <c:pt idx="239">
                  <c:v>-14.475448599999901</c:v>
                </c:pt>
                <c:pt idx="240">
                  <c:v>-14.397175799999999</c:v>
                </c:pt>
                <c:pt idx="241">
                  <c:v>-14.4359436</c:v>
                </c:pt>
                <c:pt idx="242">
                  <c:v>-14.728364900000001</c:v>
                </c:pt>
                <c:pt idx="243">
                  <c:v>-14.676773999999901</c:v>
                </c:pt>
                <c:pt idx="244">
                  <c:v>-14.8884896999999</c:v>
                </c:pt>
                <c:pt idx="245">
                  <c:v>-15.224761000000001</c:v>
                </c:pt>
                <c:pt idx="246">
                  <c:v>-15.306838000000001</c:v>
                </c:pt>
                <c:pt idx="247">
                  <c:v>-15.636981</c:v>
                </c:pt>
                <c:pt idx="248">
                  <c:v>-15.891915300000001</c:v>
                </c:pt>
                <c:pt idx="249">
                  <c:v>-16.1051769</c:v>
                </c:pt>
                <c:pt idx="250">
                  <c:v>-16.530078899999999</c:v>
                </c:pt>
                <c:pt idx="251">
                  <c:v>-16.829418199999999</c:v>
                </c:pt>
                <c:pt idx="252">
                  <c:v>-17.179487200000001</c:v>
                </c:pt>
                <c:pt idx="253">
                  <c:v>-17.759147599999999</c:v>
                </c:pt>
                <c:pt idx="254">
                  <c:v>-18.1076984</c:v>
                </c:pt>
                <c:pt idx="255">
                  <c:v>-18.5250454</c:v>
                </c:pt>
                <c:pt idx="256">
                  <c:v>-19.113451000000001</c:v>
                </c:pt>
                <c:pt idx="257">
                  <c:v>-19.504766499999899</c:v>
                </c:pt>
                <c:pt idx="258">
                  <c:v>-20.013492599999999</c:v>
                </c:pt>
                <c:pt idx="259">
                  <c:v>-20.549316399999999</c:v>
                </c:pt>
                <c:pt idx="260">
                  <c:v>-20.955326100000001</c:v>
                </c:pt>
                <c:pt idx="261">
                  <c:v>-21.742384000000001</c:v>
                </c:pt>
                <c:pt idx="262">
                  <c:v>-22.368429200000001</c:v>
                </c:pt>
                <c:pt idx="263">
                  <c:v>-22.6492462</c:v>
                </c:pt>
                <c:pt idx="264">
                  <c:v>-23.7159309</c:v>
                </c:pt>
                <c:pt idx="265">
                  <c:v>-24.1150646</c:v>
                </c:pt>
                <c:pt idx="266">
                  <c:v>-24.2146854</c:v>
                </c:pt>
                <c:pt idx="267">
                  <c:v>-25.576461799999901</c:v>
                </c:pt>
                <c:pt idx="268">
                  <c:v>-25.653732300000001</c:v>
                </c:pt>
                <c:pt idx="269">
                  <c:v>-25.969346999999999</c:v>
                </c:pt>
                <c:pt idx="270">
                  <c:v>-27.169961900000001</c:v>
                </c:pt>
                <c:pt idx="271">
                  <c:v>-26.7650547</c:v>
                </c:pt>
                <c:pt idx="272">
                  <c:v>-27.248851800000001</c:v>
                </c:pt>
                <c:pt idx="273">
                  <c:v>-27.836282700000002</c:v>
                </c:pt>
                <c:pt idx="274">
                  <c:v>-27.175474199999901</c:v>
                </c:pt>
                <c:pt idx="275">
                  <c:v>-27.5755157</c:v>
                </c:pt>
                <c:pt idx="276">
                  <c:v>-27.1406174</c:v>
                </c:pt>
                <c:pt idx="277">
                  <c:v>-26.869318</c:v>
                </c:pt>
                <c:pt idx="278">
                  <c:v>-27.1142559</c:v>
                </c:pt>
                <c:pt idx="279">
                  <c:v>-25.887920399999999</c:v>
                </c:pt>
                <c:pt idx="280">
                  <c:v>-25.857059499999998</c:v>
                </c:pt>
                <c:pt idx="281">
                  <c:v>-26.495944999999999</c:v>
                </c:pt>
                <c:pt idx="282">
                  <c:v>-25.431308699999899</c:v>
                </c:pt>
                <c:pt idx="283">
                  <c:v>-25.151599900000001</c:v>
                </c:pt>
                <c:pt idx="284">
                  <c:v>-25.427776300000001</c:v>
                </c:pt>
                <c:pt idx="285">
                  <c:v>-24.8099232</c:v>
                </c:pt>
                <c:pt idx="286">
                  <c:v>-24.079240800000001</c:v>
                </c:pt>
                <c:pt idx="287">
                  <c:v>-24.476348900000001</c:v>
                </c:pt>
                <c:pt idx="288">
                  <c:v>-24.736473100000001</c:v>
                </c:pt>
                <c:pt idx="289">
                  <c:v>-23.994155899999999</c:v>
                </c:pt>
                <c:pt idx="290">
                  <c:v>-22.967826800000001</c:v>
                </c:pt>
                <c:pt idx="291">
                  <c:v>-23.0237006999999</c:v>
                </c:pt>
                <c:pt idx="292">
                  <c:v>-22.525550800000001</c:v>
                </c:pt>
                <c:pt idx="293">
                  <c:v>-21.827396400000001</c:v>
                </c:pt>
                <c:pt idx="294">
                  <c:v>-22.293802299999999</c:v>
                </c:pt>
                <c:pt idx="295">
                  <c:v>-22.312498099999999</c:v>
                </c:pt>
                <c:pt idx="296">
                  <c:v>-21.591009100000001</c:v>
                </c:pt>
                <c:pt idx="297">
                  <c:v>-21.685867300000002</c:v>
                </c:pt>
                <c:pt idx="298">
                  <c:v>-21.557827</c:v>
                </c:pt>
                <c:pt idx="299">
                  <c:v>-21.430767099999901</c:v>
                </c:pt>
                <c:pt idx="300">
                  <c:v>-22.0045891</c:v>
                </c:pt>
                <c:pt idx="301">
                  <c:v>-21.691381499999999</c:v>
                </c:pt>
                <c:pt idx="302">
                  <c:v>-21.619194</c:v>
                </c:pt>
                <c:pt idx="303">
                  <c:v>-22.217472099999998</c:v>
                </c:pt>
                <c:pt idx="304">
                  <c:v>-21.7433853</c:v>
                </c:pt>
                <c:pt idx="305">
                  <c:v>-21.948858300000001</c:v>
                </c:pt>
                <c:pt idx="306">
                  <c:v>-22.0489864</c:v>
                </c:pt>
                <c:pt idx="307">
                  <c:v>-21.901885999999902</c:v>
                </c:pt>
                <c:pt idx="308">
                  <c:v>-22.203134499999901</c:v>
                </c:pt>
                <c:pt idx="309">
                  <c:v>-22.019464500000002</c:v>
                </c:pt>
                <c:pt idx="310">
                  <c:v>-22.177902199999998</c:v>
                </c:pt>
                <c:pt idx="311">
                  <c:v>-23.026012399999999</c:v>
                </c:pt>
                <c:pt idx="312">
                  <c:v>-22.663383499999998</c:v>
                </c:pt>
                <c:pt idx="313">
                  <c:v>-22.5154914999999</c:v>
                </c:pt>
                <c:pt idx="314">
                  <c:v>-22.386718800000001</c:v>
                </c:pt>
                <c:pt idx="315">
                  <c:v>-22.3920727</c:v>
                </c:pt>
                <c:pt idx="316">
                  <c:v>-22.884416600000002</c:v>
                </c:pt>
                <c:pt idx="317">
                  <c:v>-22.538021100000002</c:v>
                </c:pt>
                <c:pt idx="318">
                  <c:v>-22.325553899999999</c:v>
                </c:pt>
                <c:pt idx="319">
                  <c:v>-22.6811981</c:v>
                </c:pt>
                <c:pt idx="320">
                  <c:v>-22.470640199999998</c:v>
                </c:pt>
                <c:pt idx="321">
                  <c:v>-22.826574300000001</c:v>
                </c:pt>
                <c:pt idx="322">
                  <c:v>-22.092319499999999</c:v>
                </c:pt>
                <c:pt idx="323">
                  <c:v>-21.8983688</c:v>
                </c:pt>
                <c:pt idx="324">
                  <c:v>-21.677267100000002</c:v>
                </c:pt>
                <c:pt idx="325">
                  <c:v>-21.5867462</c:v>
                </c:pt>
                <c:pt idx="326">
                  <c:v>-21.2504578</c:v>
                </c:pt>
                <c:pt idx="327">
                  <c:v>-20.9837208</c:v>
                </c:pt>
                <c:pt idx="328">
                  <c:v>-20.874134099999999</c:v>
                </c:pt>
                <c:pt idx="329">
                  <c:v>-20.5073261</c:v>
                </c:pt>
                <c:pt idx="330">
                  <c:v>-20.600835799999999</c:v>
                </c:pt>
                <c:pt idx="331">
                  <c:v>-20.5595684</c:v>
                </c:pt>
                <c:pt idx="332">
                  <c:v>-20.2997093</c:v>
                </c:pt>
                <c:pt idx="333">
                  <c:v>-20.441877399999999</c:v>
                </c:pt>
                <c:pt idx="334">
                  <c:v>-20.439439799999999</c:v>
                </c:pt>
                <c:pt idx="335">
                  <c:v>-20.2699833</c:v>
                </c:pt>
                <c:pt idx="336">
                  <c:v>-20.567127200000002</c:v>
                </c:pt>
                <c:pt idx="337">
                  <c:v>-20.6763248</c:v>
                </c:pt>
                <c:pt idx="338">
                  <c:v>-21.007307099999998</c:v>
                </c:pt>
                <c:pt idx="339">
                  <c:v>-21.3321571</c:v>
                </c:pt>
                <c:pt idx="340">
                  <c:v>-21.406440700000001</c:v>
                </c:pt>
                <c:pt idx="341">
                  <c:v>-21.7069416</c:v>
                </c:pt>
                <c:pt idx="342">
                  <c:v>-22.093490599999999</c:v>
                </c:pt>
                <c:pt idx="343">
                  <c:v>-22.2618732</c:v>
                </c:pt>
                <c:pt idx="344">
                  <c:v>-22.7938881</c:v>
                </c:pt>
                <c:pt idx="345">
                  <c:v>-23.140790899999999</c:v>
                </c:pt>
                <c:pt idx="346">
                  <c:v>-23.4605198</c:v>
                </c:pt>
                <c:pt idx="347">
                  <c:v>-23.663000100000001</c:v>
                </c:pt>
                <c:pt idx="348">
                  <c:v>-23.425458899999999</c:v>
                </c:pt>
                <c:pt idx="349">
                  <c:v>-23.615047499999999</c:v>
                </c:pt>
                <c:pt idx="350">
                  <c:v>-23.6066799</c:v>
                </c:pt>
                <c:pt idx="351">
                  <c:v>-23.082836199999999</c:v>
                </c:pt>
                <c:pt idx="352">
                  <c:v>-23.069345500000001</c:v>
                </c:pt>
                <c:pt idx="353">
                  <c:v>-22.451242399999899</c:v>
                </c:pt>
                <c:pt idx="354">
                  <c:v>-22.475948299999999</c:v>
                </c:pt>
                <c:pt idx="355">
                  <c:v>-21.925207100000002</c:v>
                </c:pt>
                <c:pt idx="356">
                  <c:v>-21.376012800000002</c:v>
                </c:pt>
                <c:pt idx="357">
                  <c:v>-21.1323051</c:v>
                </c:pt>
                <c:pt idx="358">
                  <c:v>-20.804885899999999</c:v>
                </c:pt>
                <c:pt idx="359">
                  <c:v>-20.394601799999901</c:v>
                </c:pt>
                <c:pt idx="360">
                  <c:v>-20.3109894</c:v>
                </c:pt>
                <c:pt idx="361">
                  <c:v>-19.924696000000001</c:v>
                </c:pt>
                <c:pt idx="362">
                  <c:v>-19.835073499999901</c:v>
                </c:pt>
                <c:pt idx="363">
                  <c:v>-19.668531399999999</c:v>
                </c:pt>
                <c:pt idx="364">
                  <c:v>-19.5479526999999</c:v>
                </c:pt>
                <c:pt idx="365">
                  <c:v>-19.748535199999999</c:v>
                </c:pt>
                <c:pt idx="366">
                  <c:v>-19.662717799999999</c:v>
                </c:pt>
                <c:pt idx="367">
                  <c:v>-19.834398299999901</c:v>
                </c:pt>
                <c:pt idx="368">
                  <c:v>-19.7491646</c:v>
                </c:pt>
                <c:pt idx="369">
                  <c:v>-19.844985999999999</c:v>
                </c:pt>
                <c:pt idx="370">
                  <c:v>-20.405624400000001</c:v>
                </c:pt>
                <c:pt idx="371">
                  <c:v>-21.092044799999901</c:v>
                </c:pt>
                <c:pt idx="372">
                  <c:v>-20.878437000000002</c:v>
                </c:pt>
                <c:pt idx="373">
                  <c:v>-21.780263900000001</c:v>
                </c:pt>
                <c:pt idx="374">
                  <c:v>-22.0377388</c:v>
                </c:pt>
                <c:pt idx="375">
                  <c:v>-22.249286699999999</c:v>
                </c:pt>
                <c:pt idx="376">
                  <c:v>-23.078598</c:v>
                </c:pt>
                <c:pt idx="377">
                  <c:v>-23.418584799999898</c:v>
                </c:pt>
                <c:pt idx="378">
                  <c:v>-23.6564789</c:v>
                </c:pt>
                <c:pt idx="379">
                  <c:v>-24.2720871</c:v>
                </c:pt>
                <c:pt idx="380">
                  <c:v>-24.608850499999999</c:v>
                </c:pt>
                <c:pt idx="381">
                  <c:v>-25.0795937</c:v>
                </c:pt>
                <c:pt idx="382">
                  <c:v>-25.1144581</c:v>
                </c:pt>
                <c:pt idx="383">
                  <c:v>-25.293168999999999</c:v>
                </c:pt>
                <c:pt idx="384">
                  <c:v>-25.855199800000001</c:v>
                </c:pt>
                <c:pt idx="385">
                  <c:v>-25.924097100000001</c:v>
                </c:pt>
                <c:pt idx="386">
                  <c:v>-25.619339</c:v>
                </c:pt>
                <c:pt idx="387">
                  <c:v>-25.5779037</c:v>
                </c:pt>
                <c:pt idx="388">
                  <c:v>-25.3459301</c:v>
                </c:pt>
                <c:pt idx="389">
                  <c:v>-24.405386</c:v>
                </c:pt>
                <c:pt idx="390">
                  <c:v>-24.0254210999999</c:v>
                </c:pt>
                <c:pt idx="391">
                  <c:v>-23.639800999999999</c:v>
                </c:pt>
                <c:pt idx="392">
                  <c:v>-22.6148396</c:v>
                </c:pt>
                <c:pt idx="393">
                  <c:v>-22.0311165</c:v>
                </c:pt>
                <c:pt idx="394">
                  <c:v>-21.198152499999999</c:v>
                </c:pt>
                <c:pt idx="395">
                  <c:v>-20.107790000000001</c:v>
                </c:pt>
                <c:pt idx="396">
                  <c:v>-19.483724599999899</c:v>
                </c:pt>
                <c:pt idx="397">
                  <c:v>-18.510517100000001</c:v>
                </c:pt>
                <c:pt idx="398">
                  <c:v>-17.531593300000001</c:v>
                </c:pt>
                <c:pt idx="399">
                  <c:v>-16.870578800000001</c:v>
                </c:pt>
                <c:pt idx="400">
                  <c:v>-15.8795404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6EB-4BB2-AED5-EA68A13B0C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7345599"/>
        <c:axId val="427344639"/>
      </c:scatterChart>
      <c:valAx>
        <c:axId val="427345599"/>
        <c:scaling>
          <c:orientation val="minMax"/>
          <c:max val="260000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Frequency (GHz)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344639"/>
        <c:crosses val="autoZero"/>
        <c:crossBetween val="midCat"/>
        <c:majorUnit val="2000000000"/>
        <c:dispUnits>
          <c:builtInUnit val="billions"/>
        </c:dispUnits>
      </c:valAx>
      <c:valAx>
        <c:axId val="427344639"/>
        <c:scaling>
          <c:orientation val="minMax"/>
          <c:max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S33</a:t>
                </a:r>
                <a:r>
                  <a:rPr lang="en-US" baseline="0"/>
                  <a:t> (dB)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34559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MASW-011206,</a:t>
            </a:r>
            <a:r>
              <a:rPr lang="en-US" baseline="0"/>
              <a:t> THRU Loss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THRU_S21!$B$1</c:f>
              <c:strCache>
                <c:ptCount val="1"/>
                <c:pt idx="0">
                  <c:v>MASW-011206_SN1_THRU_-40C_Port1Port2ONLY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THRU_S21!$A$2:$A$402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THRU_S21!$B$2:$B$402</c:f>
              <c:numCache>
                <c:formatCode>General</c:formatCode>
                <c:ptCount val="401"/>
                <c:pt idx="0">
                  <c:v>-3.1714256900001098E-2</c:v>
                </c:pt>
                <c:pt idx="1">
                  <c:v>-4.5863002500000902E-2</c:v>
                </c:pt>
                <c:pt idx="2">
                  <c:v>-5.4912019499999597E-2</c:v>
                </c:pt>
                <c:pt idx="3">
                  <c:v>-6.2655858700000802E-2</c:v>
                </c:pt>
                <c:pt idx="4">
                  <c:v>-7.5265787500001596E-2</c:v>
                </c:pt>
                <c:pt idx="5">
                  <c:v>-8.6946800400000496E-2</c:v>
                </c:pt>
                <c:pt idx="6">
                  <c:v>-9.5287509299999795E-2</c:v>
                </c:pt>
                <c:pt idx="7">
                  <c:v>-0.10274510099999901</c:v>
                </c:pt>
                <c:pt idx="8">
                  <c:v>-0.108390241999999</c:v>
                </c:pt>
                <c:pt idx="9">
                  <c:v>-0.117382325</c:v>
                </c:pt>
                <c:pt idx="10">
                  <c:v>-0.123076357</c:v>
                </c:pt>
                <c:pt idx="11">
                  <c:v>-0.130340189</c:v>
                </c:pt>
                <c:pt idx="12">
                  <c:v>-0.137152895</c:v>
                </c:pt>
                <c:pt idx="13">
                  <c:v>-0.14052555</c:v>
                </c:pt>
                <c:pt idx="14">
                  <c:v>-0.14660880000000001</c:v>
                </c:pt>
                <c:pt idx="15">
                  <c:v>-0.15433724200000001</c:v>
                </c:pt>
                <c:pt idx="16">
                  <c:v>-0.15917198399999799</c:v>
                </c:pt>
                <c:pt idx="17">
                  <c:v>-0.16314579499999801</c:v>
                </c:pt>
                <c:pt idx="18">
                  <c:v>-0.16847121699999901</c:v>
                </c:pt>
                <c:pt idx="19">
                  <c:v>-0.17299309399999899</c:v>
                </c:pt>
                <c:pt idx="20">
                  <c:v>-0.17733550100000001</c:v>
                </c:pt>
                <c:pt idx="21">
                  <c:v>-0.18550570299999999</c:v>
                </c:pt>
                <c:pt idx="22">
                  <c:v>-0.19021004399999999</c:v>
                </c:pt>
                <c:pt idx="23">
                  <c:v>-0.194798469999999</c:v>
                </c:pt>
                <c:pt idx="24">
                  <c:v>-0.197526171999999</c:v>
                </c:pt>
                <c:pt idx="25">
                  <c:v>-0.203391984</c:v>
                </c:pt>
                <c:pt idx="26">
                  <c:v>-0.20751209599999901</c:v>
                </c:pt>
                <c:pt idx="27">
                  <c:v>-0.212197675999999</c:v>
                </c:pt>
                <c:pt idx="28">
                  <c:v>-0.21768242099999699</c:v>
                </c:pt>
                <c:pt idx="29">
                  <c:v>-0.22264029099999899</c:v>
                </c:pt>
                <c:pt idx="30">
                  <c:v>-0.224509612</c:v>
                </c:pt>
                <c:pt idx="31">
                  <c:v>-0.227789878999999</c:v>
                </c:pt>
                <c:pt idx="32">
                  <c:v>-0.232189909</c:v>
                </c:pt>
                <c:pt idx="33">
                  <c:v>-0.23581677700000001</c:v>
                </c:pt>
                <c:pt idx="34">
                  <c:v>-0.23971967399999999</c:v>
                </c:pt>
                <c:pt idx="35">
                  <c:v>-0.24562552600000101</c:v>
                </c:pt>
                <c:pt idx="36">
                  <c:v>-0.249755755</c:v>
                </c:pt>
                <c:pt idx="37">
                  <c:v>-0.252452074999998</c:v>
                </c:pt>
                <c:pt idx="38">
                  <c:v>-0.25656330599999899</c:v>
                </c:pt>
                <c:pt idx="39">
                  <c:v>-0.26123806799999999</c:v>
                </c:pt>
                <c:pt idx="40">
                  <c:v>-0.26522359299999998</c:v>
                </c:pt>
                <c:pt idx="41">
                  <c:v>-0.27099645099999897</c:v>
                </c:pt>
                <c:pt idx="42">
                  <c:v>-0.27618414199999802</c:v>
                </c:pt>
                <c:pt idx="43">
                  <c:v>-0.28145149400000102</c:v>
                </c:pt>
                <c:pt idx="44">
                  <c:v>-0.28898644400000001</c:v>
                </c:pt>
                <c:pt idx="45">
                  <c:v>-0.292612076</c:v>
                </c:pt>
                <c:pt idx="46">
                  <c:v>-0.29745003599999997</c:v>
                </c:pt>
                <c:pt idx="47">
                  <c:v>-0.30270022200000002</c:v>
                </c:pt>
                <c:pt idx="48">
                  <c:v>-0.30901759899999898</c:v>
                </c:pt>
                <c:pt idx="49">
                  <c:v>-0.31513902499999902</c:v>
                </c:pt>
                <c:pt idx="50">
                  <c:v>-0.317979871999999</c:v>
                </c:pt>
                <c:pt idx="51">
                  <c:v>-0.32717838899999802</c:v>
                </c:pt>
                <c:pt idx="52">
                  <c:v>-0.332971930999998</c:v>
                </c:pt>
                <c:pt idx="53">
                  <c:v>-0.33646300399999901</c:v>
                </c:pt>
                <c:pt idx="54">
                  <c:v>-0.34236222500000102</c:v>
                </c:pt>
                <c:pt idx="55">
                  <c:v>-0.348367601999999</c:v>
                </c:pt>
                <c:pt idx="56">
                  <c:v>-0.35120868700000002</c:v>
                </c:pt>
                <c:pt idx="57">
                  <c:v>-0.35644590900000001</c:v>
                </c:pt>
                <c:pt idx="58">
                  <c:v>-0.36079436499999801</c:v>
                </c:pt>
                <c:pt idx="59">
                  <c:v>-0.36680671599999998</c:v>
                </c:pt>
                <c:pt idx="60">
                  <c:v>-0.36918383799999899</c:v>
                </c:pt>
                <c:pt idx="61">
                  <c:v>-0.371668576999998</c:v>
                </c:pt>
                <c:pt idx="62">
                  <c:v>-0.37517172099999901</c:v>
                </c:pt>
                <c:pt idx="63">
                  <c:v>-0.37903782699999999</c:v>
                </c:pt>
                <c:pt idx="64">
                  <c:v>-0.38253194099999999</c:v>
                </c:pt>
                <c:pt idx="65">
                  <c:v>-0.38480284800000097</c:v>
                </c:pt>
                <c:pt idx="66">
                  <c:v>-0.38710239499999899</c:v>
                </c:pt>
                <c:pt idx="67">
                  <c:v>-0.38923159200000101</c:v>
                </c:pt>
                <c:pt idx="68">
                  <c:v>-0.38990834399999802</c:v>
                </c:pt>
                <c:pt idx="69">
                  <c:v>-0.39190489099999798</c:v>
                </c:pt>
                <c:pt idx="70">
                  <c:v>-0.393449455</c:v>
                </c:pt>
                <c:pt idx="71">
                  <c:v>-0.394596577</c:v>
                </c:pt>
                <c:pt idx="72">
                  <c:v>-0.39470118300000101</c:v>
                </c:pt>
                <c:pt idx="73">
                  <c:v>-0.39579215600000001</c:v>
                </c:pt>
                <c:pt idx="74">
                  <c:v>-0.397796540999999</c:v>
                </c:pt>
                <c:pt idx="75">
                  <c:v>-0.399633824999999</c:v>
                </c:pt>
                <c:pt idx="76">
                  <c:v>-0.39992815299999901</c:v>
                </c:pt>
                <c:pt idx="77">
                  <c:v>-0.40218177400000099</c:v>
                </c:pt>
                <c:pt idx="78">
                  <c:v>-0.40496450699999997</c:v>
                </c:pt>
                <c:pt idx="79">
                  <c:v>-0.40717041500000001</c:v>
                </c:pt>
                <c:pt idx="80">
                  <c:v>-0.409954338999999</c:v>
                </c:pt>
                <c:pt idx="81">
                  <c:v>-0.41419410699999798</c:v>
                </c:pt>
                <c:pt idx="82">
                  <c:v>-0.41577455399999902</c:v>
                </c:pt>
                <c:pt idx="83">
                  <c:v>-0.41729885299999903</c:v>
                </c:pt>
                <c:pt idx="84">
                  <c:v>-0.42005562799999902</c:v>
                </c:pt>
                <c:pt idx="85">
                  <c:v>-0.42300164699999998</c:v>
                </c:pt>
                <c:pt idx="86">
                  <c:v>-0.42906793999999998</c:v>
                </c:pt>
                <c:pt idx="87">
                  <c:v>-0.43310704799999999</c:v>
                </c:pt>
                <c:pt idx="88">
                  <c:v>-0.43695411100000098</c:v>
                </c:pt>
                <c:pt idx="89">
                  <c:v>-0.44111230999999901</c:v>
                </c:pt>
                <c:pt idx="90">
                  <c:v>-0.44377273299999898</c:v>
                </c:pt>
                <c:pt idx="91">
                  <c:v>-0.449237108000001</c:v>
                </c:pt>
                <c:pt idx="92">
                  <c:v>-0.45489636099999903</c:v>
                </c:pt>
                <c:pt idx="93">
                  <c:v>-0.45998337899999903</c:v>
                </c:pt>
                <c:pt idx="94">
                  <c:v>-0.46658751400000098</c:v>
                </c:pt>
                <c:pt idx="95">
                  <c:v>-0.473967582</c:v>
                </c:pt>
                <c:pt idx="96">
                  <c:v>-0.47835010300000003</c:v>
                </c:pt>
                <c:pt idx="97">
                  <c:v>-0.48716256000000002</c:v>
                </c:pt>
                <c:pt idx="98">
                  <c:v>-0.49371334900000002</c:v>
                </c:pt>
                <c:pt idx="99">
                  <c:v>-0.50169175899999896</c:v>
                </c:pt>
                <c:pt idx="100">
                  <c:v>-0.50816500200000003</c:v>
                </c:pt>
                <c:pt idx="101">
                  <c:v>-0.516806721999998</c:v>
                </c:pt>
                <c:pt idx="102">
                  <c:v>-0.52360099599999899</c:v>
                </c:pt>
                <c:pt idx="103">
                  <c:v>-0.53025233699999796</c:v>
                </c:pt>
                <c:pt idx="104">
                  <c:v>-0.53795450899999897</c:v>
                </c:pt>
                <c:pt idx="105">
                  <c:v>-0.54419153899999995</c:v>
                </c:pt>
                <c:pt idx="106">
                  <c:v>-0.55200016499999904</c:v>
                </c:pt>
                <c:pt idx="107">
                  <c:v>-0.560629248999999</c:v>
                </c:pt>
                <c:pt idx="108">
                  <c:v>-0.566311181</c:v>
                </c:pt>
                <c:pt idx="109">
                  <c:v>-0.571614921</c:v>
                </c:pt>
                <c:pt idx="110">
                  <c:v>-0.58155488999999805</c:v>
                </c:pt>
                <c:pt idx="111">
                  <c:v>-0.58926713500000005</c:v>
                </c:pt>
                <c:pt idx="112">
                  <c:v>-0.59609413099999997</c:v>
                </c:pt>
                <c:pt idx="113">
                  <c:v>-0.60220622999999796</c:v>
                </c:pt>
                <c:pt idx="114">
                  <c:v>-0.60594689799999901</c:v>
                </c:pt>
                <c:pt idx="115">
                  <c:v>-0.61190152200000003</c:v>
                </c:pt>
                <c:pt idx="116">
                  <c:v>-0.61392229799999898</c:v>
                </c:pt>
                <c:pt idx="117">
                  <c:v>-0.62028503400000101</c:v>
                </c:pt>
                <c:pt idx="118">
                  <c:v>-0.62384498099999997</c:v>
                </c:pt>
                <c:pt idx="119">
                  <c:v>-0.62788993100000001</c:v>
                </c:pt>
                <c:pt idx="120">
                  <c:v>-0.63010281300000104</c:v>
                </c:pt>
                <c:pt idx="121">
                  <c:v>-0.63569664999999898</c:v>
                </c:pt>
                <c:pt idx="122">
                  <c:v>-0.63615155199999995</c:v>
                </c:pt>
                <c:pt idx="123">
                  <c:v>-0.63701897900000104</c:v>
                </c:pt>
                <c:pt idx="124">
                  <c:v>-0.63846820599999898</c:v>
                </c:pt>
                <c:pt idx="125">
                  <c:v>-0.63686490099999904</c:v>
                </c:pt>
                <c:pt idx="126">
                  <c:v>-0.63674586999999905</c:v>
                </c:pt>
                <c:pt idx="127">
                  <c:v>-0.63963753000000001</c:v>
                </c:pt>
                <c:pt idx="128">
                  <c:v>-0.64009255199999804</c:v>
                </c:pt>
                <c:pt idx="129">
                  <c:v>-0.63901311199999999</c:v>
                </c:pt>
                <c:pt idx="130">
                  <c:v>-0.640538037</c:v>
                </c:pt>
                <c:pt idx="131">
                  <c:v>-0.63907545799999999</c:v>
                </c:pt>
                <c:pt idx="132">
                  <c:v>-0.64034843399999797</c:v>
                </c:pt>
                <c:pt idx="133">
                  <c:v>-0.64107567099999996</c:v>
                </c:pt>
                <c:pt idx="134">
                  <c:v>-0.63809102799999795</c:v>
                </c:pt>
                <c:pt idx="135">
                  <c:v>-0.63761401200000101</c:v>
                </c:pt>
                <c:pt idx="136">
                  <c:v>-0.63654535999999995</c:v>
                </c:pt>
                <c:pt idx="137">
                  <c:v>-0.63516718100000003</c:v>
                </c:pt>
                <c:pt idx="138">
                  <c:v>-0.63594806199999998</c:v>
                </c:pt>
                <c:pt idx="139">
                  <c:v>-0.63632476299999896</c:v>
                </c:pt>
                <c:pt idx="140">
                  <c:v>-0.63742452900000202</c:v>
                </c:pt>
                <c:pt idx="141">
                  <c:v>-0.63887274300000096</c:v>
                </c:pt>
                <c:pt idx="142">
                  <c:v>-0.63933849300000001</c:v>
                </c:pt>
                <c:pt idx="143">
                  <c:v>-0.64115667299999901</c:v>
                </c:pt>
                <c:pt idx="144">
                  <c:v>-0.64337813899999996</c:v>
                </c:pt>
                <c:pt idx="145">
                  <c:v>-0.64453011800000004</c:v>
                </c:pt>
                <c:pt idx="146">
                  <c:v>-0.64647120200000097</c:v>
                </c:pt>
                <c:pt idx="147">
                  <c:v>-0.6492154</c:v>
                </c:pt>
                <c:pt idx="148">
                  <c:v>-0.65194058399999999</c:v>
                </c:pt>
                <c:pt idx="149">
                  <c:v>-0.65566712599999999</c:v>
                </c:pt>
                <c:pt idx="150">
                  <c:v>-0.65803849699999895</c:v>
                </c:pt>
                <c:pt idx="151">
                  <c:v>-0.664396285999999</c:v>
                </c:pt>
                <c:pt idx="152">
                  <c:v>-0.66936910200000099</c:v>
                </c:pt>
                <c:pt idx="153">
                  <c:v>-0.67150837199999902</c:v>
                </c:pt>
                <c:pt idx="154">
                  <c:v>-0.676027774999999</c:v>
                </c:pt>
                <c:pt idx="155">
                  <c:v>-0.67953109700000003</c:v>
                </c:pt>
                <c:pt idx="156">
                  <c:v>-0.68268126200000001</c:v>
                </c:pt>
                <c:pt idx="157">
                  <c:v>-0.68685781999999895</c:v>
                </c:pt>
                <c:pt idx="158">
                  <c:v>-0.69037288399999996</c:v>
                </c:pt>
                <c:pt idx="159">
                  <c:v>-0.69488316799999905</c:v>
                </c:pt>
                <c:pt idx="160">
                  <c:v>-0.69891399099999996</c:v>
                </c:pt>
                <c:pt idx="161">
                  <c:v>-0.70009934900000004</c:v>
                </c:pt>
                <c:pt idx="162">
                  <c:v>-0.70741891899999798</c:v>
                </c:pt>
                <c:pt idx="163">
                  <c:v>-0.71184682799999899</c:v>
                </c:pt>
                <c:pt idx="164">
                  <c:v>-0.71328985700000003</c:v>
                </c:pt>
                <c:pt idx="165">
                  <c:v>-0.71636480100000099</c:v>
                </c:pt>
                <c:pt idx="166">
                  <c:v>-0.71842747900000004</c:v>
                </c:pt>
                <c:pt idx="167">
                  <c:v>-0.721412838</c:v>
                </c:pt>
                <c:pt idx="168">
                  <c:v>-0.72495967100000003</c:v>
                </c:pt>
                <c:pt idx="169">
                  <c:v>-0.72987407399999904</c:v>
                </c:pt>
                <c:pt idx="170">
                  <c:v>-0.73323625299999995</c:v>
                </c:pt>
                <c:pt idx="171">
                  <c:v>-0.73775506000000002</c:v>
                </c:pt>
                <c:pt idx="172">
                  <c:v>-0.74161094399999905</c:v>
                </c:pt>
                <c:pt idx="173">
                  <c:v>-0.74447739099999799</c:v>
                </c:pt>
                <c:pt idx="174">
                  <c:v>-0.747833728999999</c:v>
                </c:pt>
                <c:pt idx="175">
                  <c:v>-0.75293385999999995</c:v>
                </c:pt>
                <c:pt idx="176">
                  <c:v>-0.75611895300000098</c:v>
                </c:pt>
                <c:pt idx="177">
                  <c:v>-0.75964122999999795</c:v>
                </c:pt>
                <c:pt idx="178">
                  <c:v>-0.76125663499999896</c:v>
                </c:pt>
                <c:pt idx="179">
                  <c:v>-0.767795800999999</c:v>
                </c:pt>
                <c:pt idx="180">
                  <c:v>-0.77012103800000098</c:v>
                </c:pt>
                <c:pt idx="181">
                  <c:v>-0.77675163700000005</c:v>
                </c:pt>
                <c:pt idx="182">
                  <c:v>-0.78058129499999995</c:v>
                </c:pt>
                <c:pt idx="183">
                  <c:v>-0.78366643199999997</c:v>
                </c:pt>
                <c:pt idx="184">
                  <c:v>-0.78625923399999997</c:v>
                </c:pt>
                <c:pt idx="185">
                  <c:v>-0.790991008</c:v>
                </c:pt>
                <c:pt idx="186">
                  <c:v>-0.79488360899999899</c:v>
                </c:pt>
                <c:pt idx="187">
                  <c:v>-0.80037921700000003</c:v>
                </c:pt>
                <c:pt idx="188">
                  <c:v>-0.80907040799999996</c:v>
                </c:pt>
                <c:pt idx="189">
                  <c:v>-0.80709981900000005</c:v>
                </c:pt>
                <c:pt idx="190">
                  <c:v>-0.81260937499999997</c:v>
                </c:pt>
                <c:pt idx="191">
                  <c:v>-0.81962502000000104</c:v>
                </c:pt>
                <c:pt idx="192">
                  <c:v>-0.82409632200000005</c:v>
                </c:pt>
                <c:pt idx="193">
                  <c:v>-0.83313995599999902</c:v>
                </c:pt>
                <c:pt idx="194">
                  <c:v>-0.839336097000001</c:v>
                </c:pt>
                <c:pt idx="195">
                  <c:v>-0.83848041299999998</c:v>
                </c:pt>
                <c:pt idx="196">
                  <c:v>-0.84440278999999996</c:v>
                </c:pt>
                <c:pt idx="197">
                  <c:v>-0.84604686500000004</c:v>
                </c:pt>
                <c:pt idx="198">
                  <c:v>-0.84976404899999902</c:v>
                </c:pt>
                <c:pt idx="199">
                  <c:v>-0.85568326699999997</c:v>
                </c:pt>
                <c:pt idx="200">
                  <c:v>-0.85819578200000002</c:v>
                </c:pt>
                <c:pt idx="201">
                  <c:v>-0.85588914199999999</c:v>
                </c:pt>
                <c:pt idx="202">
                  <c:v>-0.86303251999999897</c:v>
                </c:pt>
                <c:pt idx="203">
                  <c:v>-0.862843692</c:v>
                </c:pt>
                <c:pt idx="204">
                  <c:v>-0.86387890599999895</c:v>
                </c:pt>
                <c:pt idx="205">
                  <c:v>-0.86811876299999802</c:v>
                </c:pt>
                <c:pt idx="206">
                  <c:v>-0.86486154799999904</c:v>
                </c:pt>
                <c:pt idx="207">
                  <c:v>-0.863716542999998</c:v>
                </c:pt>
                <c:pt idx="208">
                  <c:v>-0.86522609000000095</c:v>
                </c:pt>
                <c:pt idx="209">
                  <c:v>-0.86469632399999996</c:v>
                </c:pt>
                <c:pt idx="210">
                  <c:v>-0.86468934999999802</c:v>
                </c:pt>
                <c:pt idx="211">
                  <c:v>-0.86284148699999896</c:v>
                </c:pt>
                <c:pt idx="212">
                  <c:v>-0.86049860699999903</c:v>
                </c:pt>
                <c:pt idx="213">
                  <c:v>-0.86154299999999795</c:v>
                </c:pt>
                <c:pt idx="214">
                  <c:v>-0.85913079999999897</c:v>
                </c:pt>
                <c:pt idx="215">
                  <c:v>-0.85926866499999899</c:v>
                </c:pt>
                <c:pt idx="216">
                  <c:v>-0.86138993500000005</c:v>
                </c:pt>
                <c:pt idx="217">
                  <c:v>-0.86267036199999902</c:v>
                </c:pt>
                <c:pt idx="218">
                  <c:v>-0.865158497999999</c:v>
                </c:pt>
                <c:pt idx="219">
                  <c:v>-0.86564660100000101</c:v>
                </c:pt>
                <c:pt idx="220">
                  <c:v>-0.866596161999998</c:v>
                </c:pt>
                <c:pt idx="221">
                  <c:v>-0.87036454700000099</c:v>
                </c:pt>
                <c:pt idx="222">
                  <c:v>-0.87351065900000002</c:v>
                </c:pt>
                <c:pt idx="223">
                  <c:v>-0.87854862200000094</c:v>
                </c:pt>
                <c:pt idx="224">
                  <c:v>-0.88181263200000004</c:v>
                </c:pt>
                <c:pt idx="225">
                  <c:v>-0.88557517500000005</c:v>
                </c:pt>
                <c:pt idx="226">
                  <c:v>-0.89242589500000002</c:v>
                </c:pt>
                <c:pt idx="227">
                  <c:v>-0.89975518000000099</c:v>
                </c:pt>
                <c:pt idx="228">
                  <c:v>-0.90315336000000102</c:v>
                </c:pt>
                <c:pt idx="229">
                  <c:v>-0.91155123699999896</c:v>
                </c:pt>
                <c:pt idx="230">
                  <c:v>-0.91802406299999895</c:v>
                </c:pt>
                <c:pt idx="231">
                  <c:v>-0.92266738399999804</c:v>
                </c:pt>
                <c:pt idx="232">
                  <c:v>-0.93468004499999902</c:v>
                </c:pt>
                <c:pt idx="233">
                  <c:v>-0.93685132299999996</c:v>
                </c:pt>
                <c:pt idx="234">
                  <c:v>-0.94314235400000002</c:v>
                </c:pt>
                <c:pt idx="235">
                  <c:v>-0.95236921299999899</c:v>
                </c:pt>
                <c:pt idx="236">
                  <c:v>-0.95485609799999904</c:v>
                </c:pt>
                <c:pt idx="237">
                  <c:v>-0.95956087099999998</c:v>
                </c:pt>
                <c:pt idx="238">
                  <c:v>-0.96319591999999898</c:v>
                </c:pt>
                <c:pt idx="239">
                  <c:v>-0.96849471300000101</c:v>
                </c:pt>
                <c:pt idx="240">
                  <c:v>-0.98058366799999896</c:v>
                </c:pt>
                <c:pt idx="241">
                  <c:v>-0.98637574900000002</c:v>
                </c:pt>
                <c:pt idx="242">
                  <c:v>-0.98852264899999798</c:v>
                </c:pt>
                <c:pt idx="243">
                  <c:v>-0.99509245200000096</c:v>
                </c:pt>
                <c:pt idx="244">
                  <c:v>-0.99539357399999895</c:v>
                </c:pt>
                <c:pt idx="245">
                  <c:v>-0.990966557999998</c:v>
                </c:pt>
                <c:pt idx="246">
                  <c:v>-0.99745440499999805</c:v>
                </c:pt>
                <c:pt idx="247">
                  <c:v>-0.99851727499999998</c:v>
                </c:pt>
                <c:pt idx="248">
                  <c:v>-1.00207554999999</c:v>
                </c:pt>
                <c:pt idx="249">
                  <c:v>-1.0023983699999901</c:v>
                </c:pt>
                <c:pt idx="250">
                  <c:v>-1.0040873299999999</c:v>
                </c:pt>
                <c:pt idx="251">
                  <c:v>-1.0003559599999901</c:v>
                </c:pt>
                <c:pt idx="252">
                  <c:v>-1.0001591399999901</c:v>
                </c:pt>
                <c:pt idx="253">
                  <c:v>-0.99679881299999995</c:v>
                </c:pt>
                <c:pt idx="254">
                  <c:v>-0.99531251199999904</c:v>
                </c:pt>
                <c:pt idx="255">
                  <c:v>-0.99131482800000104</c:v>
                </c:pt>
                <c:pt idx="256">
                  <c:v>-0.98709535599999998</c:v>
                </c:pt>
                <c:pt idx="257">
                  <c:v>-0.98380583500000096</c:v>
                </c:pt>
                <c:pt idx="258">
                  <c:v>-0.98097884700000004</c:v>
                </c:pt>
                <c:pt idx="259">
                  <c:v>-0.98115080600000104</c:v>
                </c:pt>
                <c:pt idx="260">
                  <c:v>-0.98417276099999995</c:v>
                </c:pt>
                <c:pt idx="261">
                  <c:v>-0.98117643599999804</c:v>
                </c:pt>
                <c:pt idx="262">
                  <c:v>-0.97712081699999898</c:v>
                </c:pt>
                <c:pt idx="263">
                  <c:v>-0.973953187</c:v>
                </c:pt>
                <c:pt idx="264">
                  <c:v>-0.97130835100000001</c:v>
                </c:pt>
                <c:pt idx="265">
                  <c:v>-0.969940782</c:v>
                </c:pt>
                <c:pt idx="266">
                  <c:v>-0.97295427299999904</c:v>
                </c:pt>
                <c:pt idx="267">
                  <c:v>-0.97321855999999896</c:v>
                </c:pt>
                <c:pt idx="268">
                  <c:v>-0.97300541399999796</c:v>
                </c:pt>
                <c:pt idx="269">
                  <c:v>-0.97461044799999896</c:v>
                </c:pt>
                <c:pt idx="270">
                  <c:v>-0.97742748300000004</c:v>
                </c:pt>
                <c:pt idx="271">
                  <c:v>-0.97994202399999897</c:v>
                </c:pt>
                <c:pt idx="272">
                  <c:v>-0.98224377600000101</c:v>
                </c:pt>
                <c:pt idx="273">
                  <c:v>-0.98444938700000095</c:v>
                </c:pt>
                <c:pt idx="274">
                  <c:v>-0.98503261799999897</c:v>
                </c:pt>
                <c:pt idx="275">
                  <c:v>-0.987458645999999</c:v>
                </c:pt>
                <c:pt idx="276">
                  <c:v>-0.98967206500000005</c:v>
                </c:pt>
                <c:pt idx="277">
                  <c:v>-0.99455767899999903</c:v>
                </c:pt>
                <c:pt idx="278">
                  <c:v>-0.99832212899999895</c:v>
                </c:pt>
                <c:pt idx="279">
                  <c:v>-1.00268793</c:v>
                </c:pt>
                <c:pt idx="280">
                  <c:v>-1.00416398</c:v>
                </c:pt>
                <c:pt idx="281">
                  <c:v>-1.0087739199999901</c:v>
                </c:pt>
                <c:pt idx="282">
                  <c:v>-1.01233148999999</c:v>
                </c:pt>
                <c:pt idx="283">
                  <c:v>-1.0146354399999999</c:v>
                </c:pt>
                <c:pt idx="284">
                  <c:v>-1.0202989600000001</c:v>
                </c:pt>
                <c:pt idx="285">
                  <c:v>-1.0230942999999899</c:v>
                </c:pt>
                <c:pt idx="286">
                  <c:v>-1.01859771999999</c:v>
                </c:pt>
                <c:pt idx="287">
                  <c:v>-1.0268399699999899</c:v>
                </c:pt>
                <c:pt idx="288">
                  <c:v>-1.0346386399999901</c:v>
                </c:pt>
                <c:pt idx="289">
                  <c:v>-1.0356046000000001</c:v>
                </c:pt>
                <c:pt idx="290">
                  <c:v>-1.0318375799999999</c:v>
                </c:pt>
                <c:pt idx="291">
                  <c:v>-1.0350552799999999</c:v>
                </c:pt>
                <c:pt idx="292">
                  <c:v>-1.03267932</c:v>
                </c:pt>
                <c:pt idx="293">
                  <c:v>-1.0326412899999999</c:v>
                </c:pt>
                <c:pt idx="294">
                  <c:v>-1.0362055299999899</c:v>
                </c:pt>
                <c:pt idx="295">
                  <c:v>-1.0396268399999899</c:v>
                </c:pt>
                <c:pt idx="296">
                  <c:v>-1.0362449899999999</c:v>
                </c:pt>
                <c:pt idx="297">
                  <c:v>-1.03941631</c:v>
                </c:pt>
                <c:pt idx="298">
                  <c:v>-1.04312705999999</c:v>
                </c:pt>
                <c:pt idx="299">
                  <c:v>-1.0451664899999999</c:v>
                </c:pt>
                <c:pt idx="300">
                  <c:v>-1.0455143499999899</c:v>
                </c:pt>
                <c:pt idx="301">
                  <c:v>-1.04791474</c:v>
                </c:pt>
                <c:pt idx="302">
                  <c:v>-1.05147243</c:v>
                </c:pt>
                <c:pt idx="303">
                  <c:v>-1.0537759099999899</c:v>
                </c:pt>
                <c:pt idx="304">
                  <c:v>-1.05327368</c:v>
                </c:pt>
                <c:pt idx="305">
                  <c:v>-1.0575711699999899</c:v>
                </c:pt>
                <c:pt idx="306">
                  <c:v>-1.05970144</c:v>
                </c:pt>
                <c:pt idx="307">
                  <c:v>-1.0636907799999999</c:v>
                </c:pt>
                <c:pt idx="308">
                  <c:v>-1.0629695699999999</c:v>
                </c:pt>
                <c:pt idx="309">
                  <c:v>-1.0665591999999999</c:v>
                </c:pt>
                <c:pt idx="310">
                  <c:v>-1.0704419599999899</c:v>
                </c:pt>
                <c:pt idx="311">
                  <c:v>-1.06540477</c:v>
                </c:pt>
                <c:pt idx="312">
                  <c:v>-1.06970608</c:v>
                </c:pt>
                <c:pt idx="313">
                  <c:v>-1.07278764</c:v>
                </c:pt>
                <c:pt idx="314">
                  <c:v>-1.07942581</c:v>
                </c:pt>
                <c:pt idx="315">
                  <c:v>-1.08444512</c:v>
                </c:pt>
                <c:pt idx="316">
                  <c:v>-1.08443974999999</c:v>
                </c:pt>
                <c:pt idx="317">
                  <c:v>-1.0858515499999899</c:v>
                </c:pt>
                <c:pt idx="318">
                  <c:v>-1.0887675299999899</c:v>
                </c:pt>
                <c:pt idx="319">
                  <c:v>-1.0856657000000001</c:v>
                </c:pt>
                <c:pt idx="320">
                  <c:v>-1.0917874599999999</c:v>
                </c:pt>
                <c:pt idx="321">
                  <c:v>-1.0895952</c:v>
                </c:pt>
                <c:pt idx="322">
                  <c:v>-1.08968770999999</c:v>
                </c:pt>
                <c:pt idx="323">
                  <c:v>-1.0937670500000001</c:v>
                </c:pt>
                <c:pt idx="324">
                  <c:v>-1.1005240699999901</c:v>
                </c:pt>
                <c:pt idx="325">
                  <c:v>-1.1046570499999999</c:v>
                </c:pt>
                <c:pt idx="326">
                  <c:v>-1.1061080699999899</c:v>
                </c:pt>
                <c:pt idx="327">
                  <c:v>-1.10654293999999</c:v>
                </c:pt>
                <c:pt idx="328">
                  <c:v>-1.10651421999999</c:v>
                </c:pt>
                <c:pt idx="329">
                  <c:v>-1.1107563999999901</c:v>
                </c:pt>
                <c:pt idx="330">
                  <c:v>-1.11074841</c:v>
                </c:pt>
                <c:pt idx="331">
                  <c:v>-1.10961496999999</c:v>
                </c:pt>
                <c:pt idx="332">
                  <c:v>-1.11307573</c:v>
                </c:pt>
                <c:pt idx="333">
                  <c:v>-1.1186517499999999</c:v>
                </c:pt>
                <c:pt idx="334">
                  <c:v>-1.1216731099999999</c:v>
                </c:pt>
                <c:pt idx="335">
                  <c:v>-1.1237156399999899</c:v>
                </c:pt>
                <c:pt idx="336">
                  <c:v>-1.12834250999999</c:v>
                </c:pt>
                <c:pt idx="337">
                  <c:v>-1.1353759799999901</c:v>
                </c:pt>
                <c:pt idx="338">
                  <c:v>-1.1432791899999899</c:v>
                </c:pt>
                <c:pt idx="339">
                  <c:v>-1.1471408599999999</c:v>
                </c:pt>
                <c:pt idx="340">
                  <c:v>-1.1469328400000001</c:v>
                </c:pt>
                <c:pt idx="341">
                  <c:v>-1.1536161899999999</c:v>
                </c:pt>
                <c:pt idx="342">
                  <c:v>-1.15919517999999</c:v>
                </c:pt>
                <c:pt idx="343">
                  <c:v>-1.1673611399999999</c:v>
                </c:pt>
                <c:pt idx="344">
                  <c:v>-1.1749926799999999</c:v>
                </c:pt>
                <c:pt idx="345">
                  <c:v>-1.17926299999999</c:v>
                </c:pt>
                <c:pt idx="346">
                  <c:v>-1.18341099999999</c:v>
                </c:pt>
                <c:pt idx="347">
                  <c:v>-1.19363295999999</c:v>
                </c:pt>
                <c:pt idx="348">
                  <c:v>-1.19994402</c:v>
                </c:pt>
                <c:pt idx="349">
                  <c:v>-1.2081608799999899</c:v>
                </c:pt>
                <c:pt idx="350">
                  <c:v>-1.21681416</c:v>
                </c:pt>
                <c:pt idx="351">
                  <c:v>-1.21694434</c:v>
                </c:pt>
                <c:pt idx="352">
                  <c:v>-1.2294461699999899</c:v>
                </c:pt>
                <c:pt idx="353">
                  <c:v>-1.2422566399999999</c:v>
                </c:pt>
                <c:pt idx="354">
                  <c:v>-1.2448017599999901</c:v>
                </c:pt>
                <c:pt idx="355">
                  <c:v>-1.26122475</c:v>
                </c:pt>
                <c:pt idx="356">
                  <c:v>-1.26925277999999</c:v>
                </c:pt>
                <c:pt idx="357">
                  <c:v>-1.26499593</c:v>
                </c:pt>
                <c:pt idx="358">
                  <c:v>-1.2697860000000001</c:v>
                </c:pt>
                <c:pt idx="359">
                  <c:v>-1.26421391999999</c:v>
                </c:pt>
                <c:pt idx="360">
                  <c:v>-1.2653999299999901</c:v>
                </c:pt>
                <c:pt idx="361">
                  <c:v>-1.26109111</c:v>
                </c:pt>
                <c:pt idx="362">
                  <c:v>-1.2616777399999899</c:v>
                </c:pt>
                <c:pt idx="363">
                  <c:v>-1.26431608</c:v>
                </c:pt>
                <c:pt idx="364">
                  <c:v>-1.25762068999999</c:v>
                </c:pt>
                <c:pt idx="365">
                  <c:v>-1.25255871</c:v>
                </c:pt>
                <c:pt idx="366">
                  <c:v>-1.2520768599999901</c:v>
                </c:pt>
                <c:pt idx="367">
                  <c:v>-1.25376700999999</c:v>
                </c:pt>
                <c:pt idx="368">
                  <c:v>-1.2489242599999899</c:v>
                </c:pt>
                <c:pt idx="369">
                  <c:v>-1.2406828400000001</c:v>
                </c:pt>
                <c:pt idx="370">
                  <c:v>-1.23690963</c:v>
                </c:pt>
                <c:pt idx="371">
                  <c:v>-1.22785329999999</c:v>
                </c:pt>
                <c:pt idx="372">
                  <c:v>-1.22696257</c:v>
                </c:pt>
                <c:pt idx="373">
                  <c:v>-1.2295141199999999</c:v>
                </c:pt>
                <c:pt idx="374">
                  <c:v>-1.2199630699999999</c:v>
                </c:pt>
                <c:pt idx="375">
                  <c:v>-1.2246594399999899</c:v>
                </c:pt>
                <c:pt idx="376">
                  <c:v>-1.2223031499999999</c:v>
                </c:pt>
                <c:pt idx="377">
                  <c:v>-1.2217252300000001</c:v>
                </c:pt>
                <c:pt idx="378">
                  <c:v>-1.22457503999999</c:v>
                </c:pt>
                <c:pt idx="379">
                  <c:v>-1.22557282</c:v>
                </c:pt>
                <c:pt idx="380">
                  <c:v>-1.22961962</c:v>
                </c:pt>
                <c:pt idx="381">
                  <c:v>-1.2314596200000001</c:v>
                </c:pt>
                <c:pt idx="382">
                  <c:v>-1.23144448</c:v>
                </c:pt>
                <c:pt idx="383">
                  <c:v>-1.23149562</c:v>
                </c:pt>
                <c:pt idx="384">
                  <c:v>-1.24046110999999</c:v>
                </c:pt>
                <c:pt idx="385">
                  <c:v>-1.24408019</c:v>
                </c:pt>
                <c:pt idx="386">
                  <c:v>-1.2398631600000001</c:v>
                </c:pt>
                <c:pt idx="387">
                  <c:v>-1.24982118999999</c:v>
                </c:pt>
                <c:pt idx="388">
                  <c:v>-1.2589408200000001</c:v>
                </c:pt>
                <c:pt idx="389">
                  <c:v>-1.25471628</c:v>
                </c:pt>
                <c:pt idx="390">
                  <c:v>-1.2616227899999899</c:v>
                </c:pt>
                <c:pt idx="391">
                  <c:v>-1.2740617999999999</c:v>
                </c:pt>
                <c:pt idx="392">
                  <c:v>-1.27235114999999</c:v>
                </c:pt>
                <c:pt idx="393">
                  <c:v>-1.2791774300000001</c:v>
                </c:pt>
                <c:pt idx="394">
                  <c:v>-1.28943585999999</c:v>
                </c:pt>
                <c:pt idx="395">
                  <c:v>-1.2920841000000001</c:v>
                </c:pt>
                <c:pt idx="396">
                  <c:v>-1.29368496</c:v>
                </c:pt>
                <c:pt idx="397">
                  <c:v>-1.3037155899999999</c:v>
                </c:pt>
                <c:pt idx="398">
                  <c:v>-1.3073021199999999</c:v>
                </c:pt>
                <c:pt idx="399">
                  <c:v>-1.3065915100000001</c:v>
                </c:pt>
                <c:pt idx="400">
                  <c:v>-1.30494463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BEC-422C-9944-E6E7A899C303}"/>
            </c:ext>
          </c:extLst>
        </c:ser>
        <c:ser>
          <c:idx val="1"/>
          <c:order val="1"/>
          <c:tx>
            <c:strRef>
              <c:f>THRU_S21!$C$1</c:f>
              <c:strCache>
                <c:ptCount val="1"/>
                <c:pt idx="0">
                  <c:v>MASW-011206_SN1_THRU_25C_Port1Port2ONLY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THRU_S21!$A$2:$A$402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THRU_S21!$C$2:$C$402</c:f>
              <c:numCache>
                <c:formatCode>General</c:formatCode>
                <c:ptCount val="401"/>
                <c:pt idx="0">
                  <c:v>-3.4917011900000301E-2</c:v>
                </c:pt>
                <c:pt idx="1">
                  <c:v>-5.1761291899999097E-2</c:v>
                </c:pt>
                <c:pt idx="2">
                  <c:v>-6.5269984300000805E-2</c:v>
                </c:pt>
                <c:pt idx="3">
                  <c:v>-7.9937063200000505E-2</c:v>
                </c:pt>
                <c:pt idx="4">
                  <c:v>-9.2295892499999893E-2</c:v>
                </c:pt>
                <c:pt idx="5">
                  <c:v>-0.102757296999998</c:v>
                </c:pt>
                <c:pt idx="6">
                  <c:v>-0.11275962</c:v>
                </c:pt>
                <c:pt idx="7">
                  <c:v>-0.12101142099999999</c:v>
                </c:pt>
                <c:pt idx="8">
                  <c:v>-0.12990273499999899</c:v>
                </c:pt>
                <c:pt idx="9">
                  <c:v>-0.13873827499999999</c:v>
                </c:pt>
                <c:pt idx="10">
                  <c:v>-0.147964074999999</c:v>
                </c:pt>
                <c:pt idx="11">
                  <c:v>-0.153174371000001</c:v>
                </c:pt>
                <c:pt idx="12">
                  <c:v>-0.15972813999999899</c:v>
                </c:pt>
                <c:pt idx="13">
                  <c:v>-0.16684375699999901</c:v>
                </c:pt>
                <c:pt idx="14">
                  <c:v>-0.17308252999999901</c:v>
                </c:pt>
                <c:pt idx="15">
                  <c:v>-0.179359138</c:v>
                </c:pt>
                <c:pt idx="16">
                  <c:v>-0.18608604399999801</c:v>
                </c:pt>
                <c:pt idx="17">
                  <c:v>-0.19150866599999899</c:v>
                </c:pt>
                <c:pt idx="18">
                  <c:v>-0.198126002999999</c:v>
                </c:pt>
                <c:pt idx="19">
                  <c:v>-0.20583790499999799</c:v>
                </c:pt>
                <c:pt idx="20">
                  <c:v>-0.21078416699999999</c:v>
                </c:pt>
                <c:pt idx="21">
                  <c:v>-0.215775788</c:v>
                </c:pt>
                <c:pt idx="22">
                  <c:v>-0.22176273199999799</c:v>
                </c:pt>
                <c:pt idx="23">
                  <c:v>-0.227061287</c:v>
                </c:pt>
                <c:pt idx="24">
                  <c:v>-0.23103193899999999</c:v>
                </c:pt>
                <c:pt idx="25">
                  <c:v>-0.23789739600000101</c:v>
                </c:pt>
                <c:pt idx="26">
                  <c:v>-0.243572964999999</c:v>
                </c:pt>
                <c:pt idx="27">
                  <c:v>-0.246707915999999</c:v>
                </c:pt>
                <c:pt idx="28">
                  <c:v>-0.25291329600000001</c:v>
                </c:pt>
                <c:pt idx="29">
                  <c:v>-0.25758689600000001</c:v>
                </c:pt>
                <c:pt idx="30">
                  <c:v>-0.26288041499999998</c:v>
                </c:pt>
                <c:pt idx="31">
                  <c:v>-0.26874378299999901</c:v>
                </c:pt>
                <c:pt idx="32">
                  <c:v>-0.274256051000001</c:v>
                </c:pt>
                <c:pt idx="33">
                  <c:v>-0.27816855899999998</c:v>
                </c:pt>
                <c:pt idx="34">
                  <c:v>-0.28313714299999798</c:v>
                </c:pt>
                <c:pt idx="35">
                  <c:v>-0.28735217499999999</c:v>
                </c:pt>
                <c:pt idx="36">
                  <c:v>-0.29217985299999999</c:v>
                </c:pt>
                <c:pt idx="37">
                  <c:v>-0.297287315</c:v>
                </c:pt>
                <c:pt idx="38">
                  <c:v>-0.30248847600000001</c:v>
                </c:pt>
                <c:pt idx="39">
                  <c:v>-0.30886667999999901</c:v>
                </c:pt>
                <c:pt idx="40">
                  <c:v>-0.315223366</c:v>
                </c:pt>
                <c:pt idx="41">
                  <c:v>-0.31844001999999799</c:v>
                </c:pt>
                <c:pt idx="42">
                  <c:v>-0.32322123599999902</c:v>
                </c:pt>
                <c:pt idx="43">
                  <c:v>-0.32888746299999999</c:v>
                </c:pt>
                <c:pt idx="44">
                  <c:v>-0.33320781600000099</c:v>
                </c:pt>
                <c:pt idx="45">
                  <c:v>-0.33866068699999902</c:v>
                </c:pt>
                <c:pt idx="46">
                  <c:v>-0.34345218500000002</c:v>
                </c:pt>
                <c:pt idx="47">
                  <c:v>-0.34844866399999902</c:v>
                </c:pt>
                <c:pt idx="48">
                  <c:v>-0.35420185299999901</c:v>
                </c:pt>
                <c:pt idx="49">
                  <c:v>-0.35858401699999998</c:v>
                </c:pt>
                <c:pt idx="50">
                  <c:v>-0.36439907599999999</c:v>
                </c:pt>
                <c:pt idx="51">
                  <c:v>-0.36993724100000003</c:v>
                </c:pt>
                <c:pt idx="52">
                  <c:v>-0.37406134599999902</c:v>
                </c:pt>
                <c:pt idx="53">
                  <c:v>-0.38064253299999901</c:v>
                </c:pt>
                <c:pt idx="54">
                  <c:v>-0.38567069199999898</c:v>
                </c:pt>
                <c:pt idx="55">
                  <c:v>-0.39101031400000003</c:v>
                </c:pt>
                <c:pt idx="56">
                  <c:v>-0.39694216799999998</c:v>
                </c:pt>
                <c:pt idx="57">
                  <c:v>-0.400776297</c:v>
                </c:pt>
                <c:pt idx="58">
                  <c:v>-0.40549051800000102</c:v>
                </c:pt>
                <c:pt idx="59">
                  <c:v>-0.41007894300000097</c:v>
                </c:pt>
                <c:pt idx="60">
                  <c:v>-0.41565918900000098</c:v>
                </c:pt>
                <c:pt idx="61">
                  <c:v>-0.41896593599999998</c:v>
                </c:pt>
                <c:pt idx="62">
                  <c:v>-0.42246067499999901</c:v>
                </c:pt>
                <c:pt idx="63">
                  <c:v>-0.42701968599999901</c:v>
                </c:pt>
                <c:pt idx="64">
                  <c:v>-0.432852506999999</c:v>
                </c:pt>
                <c:pt idx="65">
                  <c:v>-0.43604332200000001</c:v>
                </c:pt>
                <c:pt idx="66">
                  <c:v>-0.44064700600000001</c:v>
                </c:pt>
                <c:pt idx="67">
                  <c:v>-0.44344788800000001</c:v>
                </c:pt>
                <c:pt idx="68">
                  <c:v>-0.44649818499999899</c:v>
                </c:pt>
                <c:pt idx="69">
                  <c:v>-0.45028159000000001</c:v>
                </c:pt>
                <c:pt idx="70">
                  <c:v>-0.45328265400000001</c:v>
                </c:pt>
                <c:pt idx="71">
                  <c:v>-0.45703864100000002</c:v>
                </c:pt>
                <c:pt idx="72">
                  <c:v>-0.460714966000001</c:v>
                </c:pt>
                <c:pt idx="73">
                  <c:v>-0.46399343000000098</c:v>
                </c:pt>
                <c:pt idx="74">
                  <c:v>-0.46585866799999898</c:v>
                </c:pt>
                <c:pt idx="75">
                  <c:v>-0.46900346899999801</c:v>
                </c:pt>
                <c:pt idx="76">
                  <c:v>-0.47267925700000002</c:v>
                </c:pt>
                <c:pt idx="77">
                  <c:v>-0.47499001000000102</c:v>
                </c:pt>
                <c:pt idx="78">
                  <c:v>-0.47700759799999898</c:v>
                </c:pt>
                <c:pt idx="79">
                  <c:v>-0.48068293899999998</c:v>
                </c:pt>
                <c:pt idx="80">
                  <c:v>-0.48167544600000001</c:v>
                </c:pt>
                <c:pt idx="81">
                  <c:v>-0.48671490000000001</c:v>
                </c:pt>
                <c:pt idx="82">
                  <c:v>-0.48936167399999903</c:v>
                </c:pt>
                <c:pt idx="83">
                  <c:v>-0.49318873899999899</c:v>
                </c:pt>
                <c:pt idx="84">
                  <c:v>-0.49668857500000102</c:v>
                </c:pt>
                <c:pt idx="85">
                  <c:v>-0.50043004800000002</c:v>
                </c:pt>
                <c:pt idx="86">
                  <c:v>-0.50565993800000097</c:v>
                </c:pt>
                <c:pt idx="87">
                  <c:v>-0.51074218800000004</c:v>
                </c:pt>
                <c:pt idx="88">
                  <c:v>-0.51468545199999804</c:v>
                </c:pt>
                <c:pt idx="89">
                  <c:v>-0.51954948899999898</c:v>
                </c:pt>
                <c:pt idx="90">
                  <c:v>-0.52409803899999896</c:v>
                </c:pt>
                <c:pt idx="91">
                  <c:v>-0.53140163400000096</c:v>
                </c:pt>
                <c:pt idx="92">
                  <c:v>-0.53672820300000001</c:v>
                </c:pt>
                <c:pt idx="93">
                  <c:v>-0.54453986899999895</c:v>
                </c:pt>
                <c:pt idx="94">
                  <c:v>-0.551442027</c:v>
                </c:pt>
                <c:pt idx="95">
                  <c:v>-0.55828309099999895</c:v>
                </c:pt>
                <c:pt idx="96">
                  <c:v>-0.56554889699999999</c:v>
                </c:pt>
                <c:pt idx="97">
                  <c:v>-0.57321381599999999</c:v>
                </c:pt>
                <c:pt idx="98">
                  <c:v>-0.58096569799999997</c:v>
                </c:pt>
                <c:pt idx="99">
                  <c:v>-0.589223206</c:v>
                </c:pt>
                <c:pt idx="100">
                  <c:v>-0.59766167400000003</c:v>
                </c:pt>
                <c:pt idx="101">
                  <c:v>-0.60492229500000005</c:v>
                </c:pt>
                <c:pt idx="102">
                  <c:v>-0.61284846100000101</c:v>
                </c:pt>
                <c:pt idx="103">
                  <c:v>-0.62316274599999899</c:v>
                </c:pt>
                <c:pt idx="104">
                  <c:v>-0.63049429700000004</c:v>
                </c:pt>
                <c:pt idx="105">
                  <c:v>-0.63787543799999902</c:v>
                </c:pt>
                <c:pt idx="106">
                  <c:v>-0.64649856100000103</c:v>
                </c:pt>
                <c:pt idx="107">
                  <c:v>-0.65506720500000004</c:v>
                </c:pt>
                <c:pt idx="108">
                  <c:v>-0.66205155799999904</c:v>
                </c:pt>
                <c:pt idx="109">
                  <c:v>-0.66925829599999997</c:v>
                </c:pt>
                <c:pt idx="110">
                  <c:v>-0.67749285699999695</c:v>
                </c:pt>
                <c:pt idx="111">
                  <c:v>-0.68373674200000001</c:v>
                </c:pt>
                <c:pt idx="112">
                  <c:v>-0.69041085199999797</c:v>
                </c:pt>
                <c:pt idx="113">
                  <c:v>-0.69752830299999902</c:v>
                </c:pt>
                <c:pt idx="114">
                  <c:v>-0.70293003299999901</c:v>
                </c:pt>
                <c:pt idx="115">
                  <c:v>-0.70744448900000101</c:v>
                </c:pt>
                <c:pt idx="116">
                  <c:v>-0.71237081300000005</c:v>
                </c:pt>
                <c:pt idx="117">
                  <c:v>-0.71611446100000098</c:v>
                </c:pt>
                <c:pt idx="118">
                  <c:v>-0.72070378099999799</c:v>
                </c:pt>
                <c:pt idx="119">
                  <c:v>-0.72444063400000103</c:v>
                </c:pt>
                <c:pt idx="120">
                  <c:v>-0.72570610000000002</c:v>
                </c:pt>
                <c:pt idx="121">
                  <c:v>-0.72945576900000098</c:v>
                </c:pt>
                <c:pt idx="122">
                  <c:v>-0.731056869000001</c:v>
                </c:pt>
                <c:pt idx="123">
                  <c:v>-0.73236811199999996</c:v>
                </c:pt>
                <c:pt idx="124">
                  <c:v>-0.73446387099999999</c:v>
                </c:pt>
                <c:pt idx="125">
                  <c:v>-0.73414933699999896</c:v>
                </c:pt>
                <c:pt idx="126">
                  <c:v>-0.73444884999999904</c:v>
                </c:pt>
                <c:pt idx="127">
                  <c:v>-0.73568564699999806</c:v>
                </c:pt>
                <c:pt idx="128">
                  <c:v>-0.73609566699999895</c:v>
                </c:pt>
                <c:pt idx="129">
                  <c:v>-0.73665994400000001</c:v>
                </c:pt>
                <c:pt idx="130">
                  <c:v>-0.73679858399999998</c:v>
                </c:pt>
                <c:pt idx="131">
                  <c:v>-0.73712038999999796</c:v>
                </c:pt>
                <c:pt idx="132">
                  <c:v>-0.73786675899999998</c:v>
                </c:pt>
                <c:pt idx="133">
                  <c:v>-0.736817955999999</c:v>
                </c:pt>
                <c:pt idx="134">
                  <c:v>-0.73757684199999896</c:v>
                </c:pt>
                <c:pt idx="135">
                  <c:v>-0.73914718599999996</c:v>
                </c:pt>
                <c:pt idx="136">
                  <c:v>-0.74001026199999997</c:v>
                </c:pt>
                <c:pt idx="137">
                  <c:v>-0.74111634499999901</c:v>
                </c:pt>
                <c:pt idx="138">
                  <c:v>-0.74229395399999998</c:v>
                </c:pt>
                <c:pt idx="139">
                  <c:v>-0.74316561199999998</c:v>
                </c:pt>
                <c:pt idx="140">
                  <c:v>-0.74514639399999905</c:v>
                </c:pt>
                <c:pt idx="141">
                  <c:v>-0.74648803500000105</c:v>
                </c:pt>
                <c:pt idx="142">
                  <c:v>-0.74870622200000003</c:v>
                </c:pt>
                <c:pt idx="143">
                  <c:v>-0.75022894100000104</c:v>
                </c:pt>
                <c:pt idx="144">
                  <c:v>-0.75424617499999902</c:v>
                </c:pt>
                <c:pt idx="145">
                  <c:v>-0.75772470199999797</c:v>
                </c:pt>
                <c:pt idx="146">
                  <c:v>-0.75790470799999898</c:v>
                </c:pt>
                <c:pt idx="147">
                  <c:v>-0.76209288799999897</c:v>
                </c:pt>
                <c:pt idx="148">
                  <c:v>-0.76616936900000099</c:v>
                </c:pt>
                <c:pt idx="149">
                  <c:v>-0.76889568599999902</c:v>
                </c:pt>
                <c:pt idx="150">
                  <c:v>-0.77508932399999997</c:v>
                </c:pt>
                <c:pt idx="151">
                  <c:v>-0.77929943800000001</c:v>
                </c:pt>
                <c:pt idx="152">
                  <c:v>-0.78366118699999898</c:v>
                </c:pt>
                <c:pt idx="153">
                  <c:v>-0.78983306900000005</c:v>
                </c:pt>
                <c:pt idx="154">
                  <c:v>-0.793511093</c:v>
                </c:pt>
                <c:pt idx="155">
                  <c:v>-0.79846733800000003</c:v>
                </c:pt>
                <c:pt idx="156">
                  <c:v>-0.80416434999999897</c:v>
                </c:pt>
                <c:pt idx="157">
                  <c:v>-0.80818009400000101</c:v>
                </c:pt>
                <c:pt idx="158">
                  <c:v>-0.81315934700000003</c:v>
                </c:pt>
                <c:pt idx="159">
                  <c:v>-0.81841027699999902</c:v>
                </c:pt>
                <c:pt idx="160">
                  <c:v>-0.82330024200000096</c:v>
                </c:pt>
                <c:pt idx="161">
                  <c:v>-0.82843625499999896</c:v>
                </c:pt>
                <c:pt idx="162">
                  <c:v>-0.83373391600000002</c:v>
                </c:pt>
                <c:pt idx="163">
                  <c:v>-0.83887791599999895</c:v>
                </c:pt>
                <c:pt idx="164">
                  <c:v>-0.84350806499999897</c:v>
                </c:pt>
                <c:pt idx="165">
                  <c:v>-0.84794771700000005</c:v>
                </c:pt>
                <c:pt idx="166">
                  <c:v>-0.85209047799999904</c:v>
                </c:pt>
                <c:pt idx="167">
                  <c:v>-0.85563975599999997</c:v>
                </c:pt>
                <c:pt idx="168">
                  <c:v>-0.86110454799999903</c:v>
                </c:pt>
                <c:pt idx="169">
                  <c:v>-0.865437448</c:v>
                </c:pt>
                <c:pt idx="170">
                  <c:v>-0.86928355699999904</c:v>
                </c:pt>
                <c:pt idx="171">
                  <c:v>-0.87337994599999902</c:v>
                </c:pt>
                <c:pt idx="172">
                  <c:v>-0.87864053199999803</c:v>
                </c:pt>
                <c:pt idx="173">
                  <c:v>-0.88340878500000097</c:v>
                </c:pt>
                <c:pt idx="174">
                  <c:v>-0.88722985999999904</c:v>
                </c:pt>
                <c:pt idx="175">
                  <c:v>-0.89073651999999903</c:v>
                </c:pt>
                <c:pt idx="176">
                  <c:v>-0.89589059400000104</c:v>
                </c:pt>
                <c:pt idx="177">
                  <c:v>-0.89972174199999999</c:v>
                </c:pt>
                <c:pt idx="178">
                  <c:v>-0.90251094099999996</c:v>
                </c:pt>
                <c:pt idx="179">
                  <c:v>-0.90678393799999801</c:v>
                </c:pt>
                <c:pt idx="180">
                  <c:v>-0.91018825800000103</c:v>
                </c:pt>
                <c:pt idx="181">
                  <c:v>-0.91262203500000005</c:v>
                </c:pt>
                <c:pt idx="182">
                  <c:v>-0.91770398599999803</c:v>
                </c:pt>
                <c:pt idx="183">
                  <c:v>-0.92181944799999904</c:v>
                </c:pt>
                <c:pt idx="184">
                  <c:v>-0.92608201499999998</c:v>
                </c:pt>
                <c:pt idx="185">
                  <c:v>-0.92889589099999903</c:v>
                </c:pt>
                <c:pt idx="186">
                  <c:v>-0.93327611700000102</c:v>
                </c:pt>
                <c:pt idx="187">
                  <c:v>-0.93644505700000003</c:v>
                </c:pt>
                <c:pt idx="188">
                  <c:v>-0.93947356900000101</c:v>
                </c:pt>
                <c:pt idx="189">
                  <c:v>-0.94336426300000098</c:v>
                </c:pt>
                <c:pt idx="190">
                  <c:v>-0.94602459699999897</c:v>
                </c:pt>
                <c:pt idx="191">
                  <c:v>-0.94864952599999897</c:v>
                </c:pt>
                <c:pt idx="192">
                  <c:v>-0.95282536699999898</c:v>
                </c:pt>
                <c:pt idx="193">
                  <c:v>-0.95476639300000099</c:v>
                </c:pt>
                <c:pt idx="194">
                  <c:v>-0.95831835300000001</c:v>
                </c:pt>
                <c:pt idx="195">
                  <c:v>-0.96289897000000002</c:v>
                </c:pt>
                <c:pt idx="196">
                  <c:v>-0.96757531200000102</c:v>
                </c:pt>
                <c:pt idx="197">
                  <c:v>-0.96832257500000096</c:v>
                </c:pt>
                <c:pt idx="198">
                  <c:v>-0.97247207199999897</c:v>
                </c:pt>
                <c:pt idx="199">
                  <c:v>-0.97623330399999997</c:v>
                </c:pt>
                <c:pt idx="200">
                  <c:v>-0.97939187299999997</c:v>
                </c:pt>
                <c:pt idx="201">
                  <c:v>-0.98164826599999999</c:v>
                </c:pt>
                <c:pt idx="202">
                  <c:v>-0.98458480799999903</c:v>
                </c:pt>
                <c:pt idx="203">
                  <c:v>-0.986827016</c:v>
                </c:pt>
                <c:pt idx="204">
                  <c:v>-0.98882329499999899</c:v>
                </c:pt>
                <c:pt idx="205">
                  <c:v>-0.99061953999999897</c:v>
                </c:pt>
                <c:pt idx="206">
                  <c:v>-0.99032920599999996</c:v>
                </c:pt>
                <c:pt idx="207">
                  <c:v>-0.99407762299999902</c:v>
                </c:pt>
                <c:pt idx="208">
                  <c:v>-0.99465239000000005</c:v>
                </c:pt>
                <c:pt idx="209">
                  <c:v>-0.99757295800000101</c:v>
                </c:pt>
                <c:pt idx="210">
                  <c:v>-0.99933892499999999</c:v>
                </c:pt>
                <c:pt idx="211">
                  <c:v>-0.99984174999999897</c:v>
                </c:pt>
                <c:pt idx="212">
                  <c:v>-1.0030427</c:v>
                </c:pt>
                <c:pt idx="213">
                  <c:v>-1.0040090100000001</c:v>
                </c:pt>
                <c:pt idx="214">
                  <c:v>-1.00548339</c:v>
                </c:pt>
                <c:pt idx="215">
                  <c:v>-1.0066630799999901</c:v>
                </c:pt>
                <c:pt idx="216">
                  <c:v>-1.0084291700000001</c:v>
                </c:pt>
                <c:pt idx="217">
                  <c:v>-1.01046740999999</c:v>
                </c:pt>
                <c:pt idx="218">
                  <c:v>-1.0141176000000001</c:v>
                </c:pt>
                <c:pt idx="219">
                  <c:v>-1.0155334499999999</c:v>
                </c:pt>
                <c:pt idx="220">
                  <c:v>-1.02095878</c:v>
                </c:pt>
                <c:pt idx="221">
                  <c:v>-1.02242696</c:v>
                </c:pt>
                <c:pt idx="222">
                  <c:v>-1.0241078099999901</c:v>
                </c:pt>
                <c:pt idx="223">
                  <c:v>-1.0282239899999901</c:v>
                </c:pt>
                <c:pt idx="224">
                  <c:v>-1.03007435999999</c:v>
                </c:pt>
                <c:pt idx="225">
                  <c:v>-1.0325033699999899</c:v>
                </c:pt>
                <c:pt idx="226">
                  <c:v>-1.0379406200000001</c:v>
                </c:pt>
                <c:pt idx="227">
                  <c:v>-1.0447233899999899</c:v>
                </c:pt>
                <c:pt idx="228">
                  <c:v>-1.0491416499999899</c:v>
                </c:pt>
                <c:pt idx="229">
                  <c:v>-1.05819738</c:v>
                </c:pt>
                <c:pt idx="230">
                  <c:v>-1.0658163999999899</c:v>
                </c:pt>
                <c:pt idx="231">
                  <c:v>-1.0690312399999999</c:v>
                </c:pt>
                <c:pt idx="232">
                  <c:v>-1.07860350999999</c:v>
                </c:pt>
                <c:pt idx="233">
                  <c:v>-1.08257973</c:v>
                </c:pt>
                <c:pt idx="234">
                  <c:v>-1.08635246999999</c:v>
                </c:pt>
                <c:pt idx="235">
                  <c:v>-1.09623885</c:v>
                </c:pt>
                <c:pt idx="236">
                  <c:v>-1.10575448999999</c:v>
                </c:pt>
                <c:pt idx="237">
                  <c:v>-1.1092506600000001</c:v>
                </c:pt>
                <c:pt idx="238">
                  <c:v>-1.1169883</c:v>
                </c:pt>
                <c:pt idx="239">
                  <c:v>-1.11695981</c:v>
                </c:pt>
                <c:pt idx="240">
                  <c:v>-1.1311306999999899</c:v>
                </c:pt>
                <c:pt idx="241">
                  <c:v>-1.13354635</c:v>
                </c:pt>
                <c:pt idx="242">
                  <c:v>-1.14742969999999</c:v>
                </c:pt>
                <c:pt idx="243">
                  <c:v>-1.1489104000000001</c:v>
                </c:pt>
                <c:pt idx="244">
                  <c:v>-1.1605936299999999</c:v>
                </c:pt>
                <c:pt idx="245">
                  <c:v>-1.15588259999999</c:v>
                </c:pt>
                <c:pt idx="246">
                  <c:v>-1.1628958</c:v>
                </c:pt>
                <c:pt idx="247">
                  <c:v>-1.16781092</c:v>
                </c:pt>
                <c:pt idx="248">
                  <c:v>-1.1794813900000001</c:v>
                </c:pt>
                <c:pt idx="249">
                  <c:v>-1.18388224</c:v>
                </c:pt>
                <c:pt idx="250">
                  <c:v>-1.1933214699999899</c:v>
                </c:pt>
                <c:pt idx="251">
                  <c:v>-1.19506907</c:v>
                </c:pt>
                <c:pt idx="252">
                  <c:v>-1.19761907999999</c:v>
                </c:pt>
                <c:pt idx="253">
                  <c:v>-1.1979222299999901</c:v>
                </c:pt>
                <c:pt idx="254">
                  <c:v>-1.19840145</c:v>
                </c:pt>
                <c:pt idx="255">
                  <c:v>-1.2014129199999899</c:v>
                </c:pt>
                <c:pt idx="256">
                  <c:v>-1.2023176</c:v>
                </c:pt>
                <c:pt idx="257">
                  <c:v>-1.2030862599999901</c:v>
                </c:pt>
                <c:pt idx="258">
                  <c:v>-1.1998757099999999</c:v>
                </c:pt>
                <c:pt idx="259">
                  <c:v>-1.2001084099999999</c:v>
                </c:pt>
                <c:pt idx="260">
                  <c:v>-1.1998702299999999</c:v>
                </c:pt>
                <c:pt idx="261">
                  <c:v>-1.19914793999999</c:v>
                </c:pt>
                <c:pt idx="262">
                  <c:v>-1.1976255199999899</c:v>
                </c:pt>
                <c:pt idx="263">
                  <c:v>-1.19376755</c:v>
                </c:pt>
                <c:pt idx="264">
                  <c:v>-1.1909691099999999</c:v>
                </c:pt>
                <c:pt idx="265">
                  <c:v>-1.1913388999999901</c:v>
                </c:pt>
                <c:pt idx="266">
                  <c:v>-1.19071506999999</c:v>
                </c:pt>
                <c:pt idx="267">
                  <c:v>-1.1902111799999999</c:v>
                </c:pt>
                <c:pt idx="268">
                  <c:v>-1.1870149400000001</c:v>
                </c:pt>
                <c:pt idx="269">
                  <c:v>-1.18691622999999</c:v>
                </c:pt>
                <c:pt idx="270">
                  <c:v>-1.18776988999999</c:v>
                </c:pt>
                <c:pt idx="271">
                  <c:v>-1.18757152999999</c:v>
                </c:pt>
                <c:pt idx="272">
                  <c:v>-1.1912585499999999</c:v>
                </c:pt>
                <c:pt idx="273">
                  <c:v>-1.18940091</c:v>
                </c:pt>
                <c:pt idx="274">
                  <c:v>-1.19135499</c:v>
                </c:pt>
                <c:pt idx="275">
                  <c:v>-1.1929259299999999</c:v>
                </c:pt>
                <c:pt idx="276">
                  <c:v>-1.1957231800000001</c:v>
                </c:pt>
                <c:pt idx="277">
                  <c:v>-1.19964742999999</c:v>
                </c:pt>
                <c:pt idx="278">
                  <c:v>-1.2021635799999899</c:v>
                </c:pt>
                <c:pt idx="279">
                  <c:v>-1.2057619100000001</c:v>
                </c:pt>
                <c:pt idx="280">
                  <c:v>-1.2103676800000001</c:v>
                </c:pt>
                <c:pt idx="281">
                  <c:v>-1.2141504299999899</c:v>
                </c:pt>
                <c:pt idx="282">
                  <c:v>-1.2177778499999901</c:v>
                </c:pt>
                <c:pt idx="283">
                  <c:v>-1.22458673</c:v>
                </c:pt>
                <c:pt idx="284">
                  <c:v>-1.2286257699999901</c:v>
                </c:pt>
                <c:pt idx="285">
                  <c:v>-1.23259878</c:v>
                </c:pt>
                <c:pt idx="286">
                  <c:v>-1.2373402099999899</c:v>
                </c:pt>
                <c:pt idx="287">
                  <c:v>-1.2415227899999901</c:v>
                </c:pt>
                <c:pt idx="288">
                  <c:v>-1.2452044499999999</c:v>
                </c:pt>
                <c:pt idx="289">
                  <c:v>-1.25000453</c:v>
                </c:pt>
                <c:pt idx="290">
                  <c:v>-1.25431954999999</c:v>
                </c:pt>
                <c:pt idx="291">
                  <c:v>-1.25821935999999</c:v>
                </c:pt>
                <c:pt idx="292">
                  <c:v>-1.2615829699999901</c:v>
                </c:pt>
                <c:pt idx="293">
                  <c:v>-1.26208031</c:v>
                </c:pt>
                <c:pt idx="294">
                  <c:v>-1.2659804800000001</c:v>
                </c:pt>
                <c:pt idx="295">
                  <c:v>-1.2680903699999999</c:v>
                </c:pt>
                <c:pt idx="296">
                  <c:v>-1.2712416600000001</c:v>
                </c:pt>
                <c:pt idx="297">
                  <c:v>-1.2740885</c:v>
                </c:pt>
                <c:pt idx="298">
                  <c:v>-1.27402115</c:v>
                </c:pt>
                <c:pt idx="299">
                  <c:v>-1.2758894000000001</c:v>
                </c:pt>
                <c:pt idx="300">
                  <c:v>-1.2793066500000001</c:v>
                </c:pt>
                <c:pt idx="301">
                  <c:v>-1.2804353199999901</c:v>
                </c:pt>
                <c:pt idx="302">
                  <c:v>-1.2835295199999901</c:v>
                </c:pt>
                <c:pt idx="303">
                  <c:v>-1.2851362200000001</c:v>
                </c:pt>
                <c:pt idx="304">
                  <c:v>-1.2851251399999899</c:v>
                </c:pt>
                <c:pt idx="305">
                  <c:v>-1.2863680099999999</c:v>
                </c:pt>
                <c:pt idx="306">
                  <c:v>-1.28943132999999</c:v>
                </c:pt>
                <c:pt idx="307">
                  <c:v>-1.29135942</c:v>
                </c:pt>
                <c:pt idx="308">
                  <c:v>-1.29300605999999</c:v>
                </c:pt>
                <c:pt idx="309">
                  <c:v>-1.2976407999999999</c:v>
                </c:pt>
                <c:pt idx="310">
                  <c:v>-1.2979130699999999</c:v>
                </c:pt>
                <c:pt idx="311">
                  <c:v>-1.29899095999999</c:v>
                </c:pt>
                <c:pt idx="312">
                  <c:v>-1.30196047</c:v>
                </c:pt>
                <c:pt idx="313">
                  <c:v>-1.30522047999999</c:v>
                </c:pt>
                <c:pt idx="314">
                  <c:v>-1.3096386200000001</c:v>
                </c:pt>
                <c:pt idx="315">
                  <c:v>-1.3112446099999999</c:v>
                </c:pt>
                <c:pt idx="316">
                  <c:v>-1.31176804999999</c:v>
                </c:pt>
                <c:pt idx="317">
                  <c:v>-1.31591593999999</c:v>
                </c:pt>
                <c:pt idx="318">
                  <c:v>-1.31880486</c:v>
                </c:pt>
                <c:pt idx="319">
                  <c:v>-1.3237273700000001</c:v>
                </c:pt>
                <c:pt idx="320">
                  <c:v>-1.32760881999999</c:v>
                </c:pt>
                <c:pt idx="321">
                  <c:v>-1.3307706099999901</c:v>
                </c:pt>
                <c:pt idx="322">
                  <c:v>-1.33482133999999</c:v>
                </c:pt>
                <c:pt idx="323">
                  <c:v>-1.33715438999999</c:v>
                </c:pt>
                <c:pt idx="324">
                  <c:v>-1.3406287399999901</c:v>
                </c:pt>
                <c:pt idx="325">
                  <c:v>-1.34487522</c:v>
                </c:pt>
                <c:pt idx="326">
                  <c:v>-1.34796428999999</c:v>
                </c:pt>
                <c:pt idx="327">
                  <c:v>-1.3500994399999999</c:v>
                </c:pt>
                <c:pt idx="328">
                  <c:v>-1.3521320800000001</c:v>
                </c:pt>
                <c:pt idx="329">
                  <c:v>-1.3526272799999901</c:v>
                </c:pt>
                <c:pt idx="330">
                  <c:v>-1.35554171</c:v>
                </c:pt>
                <c:pt idx="331">
                  <c:v>-1.3567362999999999</c:v>
                </c:pt>
                <c:pt idx="332">
                  <c:v>-1.3608081299999999</c:v>
                </c:pt>
                <c:pt idx="333">
                  <c:v>-1.3607195599999999</c:v>
                </c:pt>
                <c:pt idx="334">
                  <c:v>-1.36320055</c:v>
                </c:pt>
                <c:pt idx="335">
                  <c:v>-1.36798130999999</c:v>
                </c:pt>
                <c:pt idx="336">
                  <c:v>-1.36928761</c:v>
                </c:pt>
                <c:pt idx="337">
                  <c:v>-1.3712110499999901</c:v>
                </c:pt>
                <c:pt idx="338">
                  <c:v>-1.37619614999999</c:v>
                </c:pt>
                <c:pt idx="339">
                  <c:v>-1.37836874</c:v>
                </c:pt>
                <c:pt idx="340">
                  <c:v>-1.3825442800000001</c:v>
                </c:pt>
                <c:pt idx="341">
                  <c:v>-1.3871533899999899</c:v>
                </c:pt>
                <c:pt idx="342">
                  <c:v>-1.3910251899999999</c:v>
                </c:pt>
                <c:pt idx="343">
                  <c:v>-1.39597141999999</c:v>
                </c:pt>
                <c:pt idx="344">
                  <c:v>-1.4030402900000001</c:v>
                </c:pt>
                <c:pt idx="345">
                  <c:v>-1.4060553299999901</c:v>
                </c:pt>
                <c:pt idx="346">
                  <c:v>-1.41266262999999</c:v>
                </c:pt>
                <c:pt idx="347">
                  <c:v>-1.4200006699999901</c:v>
                </c:pt>
                <c:pt idx="348">
                  <c:v>-1.42767954</c:v>
                </c:pt>
                <c:pt idx="349">
                  <c:v>-1.43345761</c:v>
                </c:pt>
                <c:pt idx="350">
                  <c:v>-1.44222998999999</c:v>
                </c:pt>
                <c:pt idx="351">
                  <c:v>-1.44846714</c:v>
                </c:pt>
                <c:pt idx="352">
                  <c:v>-1.45522511</c:v>
                </c:pt>
                <c:pt idx="353">
                  <c:v>-1.4625213100000001</c:v>
                </c:pt>
                <c:pt idx="354">
                  <c:v>-1.4694478500000001</c:v>
                </c:pt>
                <c:pt idx="355">
                  <c:v>-1.47716116999999</c:v>
                </c:pt>
                <c:pt idx="356">
                  <c:v>-1.4854939</c:v>
                </c:pt>
                <c:pt idx="357">
                  <c:v>-1.4921953699999999</c:v>
                </c:pt>
                <c:pt idx="358">
                  <c:v>-1.4987058600000001</c:v>
                </c:pt>
                <c:pt idx="359">
                  <c:v>-1.5027046199999901</c:v>
                </c:pt>
                <c:pt idx="360">
                  <c:v>-1.5088376999999999</c:v>
                </c:pt>
                <c:pt idx="361">
                  <c:v>-1.5131214899999901</c:v>
                </c:pt>
                <c:pt idx="362">
                  <c:v>-1.5153908700000001</c:v>
                </c:pt>
                <c:pt idx="363">
                  <c:v>-1.5205039999999901</c:v>
                </c:pt>
                <c:pt idx="364">
                  <c:v>-1.52370059</c:v>
                </c:pt>
                <c:pt idx="365">
                  <c:v>-1.5241179499999999</c:v>
                </c:pt>
                <c:pt idx="366">
                  <c:v>-1.52792250999999</c:v>
                </c:pt>
                <c:pt idx="367">
                  <c:v>-1.5276550099999999</c:v>
                </c:pt>
                <c:pt idx="368">
                  <c:v>-1.53012155999999</c:v>
                </c:pt>
                <c:pt idx="369">
                  <c:v>-1.53128266</c:v>
                </c:pt>
                <c:pt idx="370">
                  <c:v>-1.5266472099999999</c:v>
                </c:pt>
                <c:pt idx="371">
                  <c:v>-1.52517068</c:v>
                </c:pt>
                <c:pt idx="372">
                  <c:v>-1.52733778999999</c:v>
                </c:pt>
                <c:pt idx="373">
                  <c:v>-1.5249831699999901</c:v>
                </c:pt>
                <c:pt idx="374">
                  <c:v>-1.51727663999999</c:v>
                </c:pt>
                <c:pt idx="375">
                  <c:v>-1.5180032299999899</c:v>
                </c:pt>
                <c:pt idx="376">
                  <c:v>-1.51209616999999</c:v>
                </c:pt>
                <c:pt idx="377">
                  <c:v>-1.5109230300000001</c:v>
                </c:pt>
                <c:pt idx="378">
                  <c:v>-1.51113414999999</c:v>
                </c:pt>
                <c:pt idx="379">
                  <c:v>-1.5109131299999901</c:v>
                </c:pt>
                <c:pt idx="380">
                  <c:v>-1.5098183199999899</c:v>
                </c:pt>
                <c:pt idx="381">
                  <c:v>-1.5103555900000001</c:v>
                </c:pt>
                <c:pt idx="382">
                  <c:v>-1.5113325099999999</c:v>
                </c:pt>
                <c:pt idx="383">
                  <c:v>-1.51368451</c:v>
                </c:pt>
                <c:pt idx="384">
                  <c:v>-1.5154855300000001</c:v>
                </c:pt>
                <c:pt idx="385">
                  <c:v>-1.5189832400000001</c:v>
                </c:pt>
                <c:pt idx="386">
                  <c:v>-1.52225268</c:v>
                </c:pt>
                <c:pt idx="387">
                  <c:v>-1.5269308100000001</c:v>
                </c:pt>
                <c:pt idx="388">
                  <c:v>-1.5299937699999999</c:v>
                </c:pt>
                <c:pt idx="389">
                  <c:v>-1.53662728999999</c:v>
                </c:pt>
                <c:pt idx="390">
                  <c:v>-1.54361915999999</c:v>
                </c:pt>
                <c:pt idx="391">
                  <c:v>-1.5527499899999999</c:v>
                </c:pt>
                <c:pt idx="392">
                  <c:v>-1.5579725499999999</c:v>
                </c:pt>
                <c:pt idx="393">
                  <c:v>-1.56576943</c:v>
                </c:pt>
                <c:pt idx="394">
                  <c:v>-1.57339787</c:v>
                </c:pt>
                <c:pt idx="395">
                  <c:v>-1.5830875600000001</c:v>
                </c:pt>
                <c:pt idx="396">
                  <c:v>-1.5913951399999999</c:v>
                </c:pt>
                <c:pt idx="397">
                  <c:v>-1.60003983999999</c:v>
                </c:pt>
                <c:pt idx="398">
                  <c:v>-1.6114599700000001</c:v>
                </c:pt>
                <c:pt idx="399">
                  <c:v>-1.61825299</c:v>
                </c:pt>
                <c:pt idx="400">
                  <c:v>-1.62646507999999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BEC-422C-9944-E6E7A899C303}"/>
            </c:ext>
          </c:extLst>
        </c:ser>
        <c:ser>
          <c:idx val="2"/>
          <c:order val="2"/>
          <c:tx>
            <c:strRef>
              <c:f>THRU_S21!$D$1</c:f>
              <c:strCache>
                <c:ptCount val="1"/>
                <c:pt idx="0">
                  <c:v>MASW-011206_SN1_THRU_85C_Port1Port2ONLY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THRU_S21!$A$2:$A$402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THRU_S21!$D$2:$D$402</c:f>
              <c:numCache>
                <c:formatCode>General</c:formatCode>
                <c:ptCount val="401"/>
                <c:pt idx="0">
                  <c:v>-4.7849845099998997E-2</c:v>
                </c:pt>
                <c:pt idx="1">
                  <c:v>-6.9812662899999198E-2</c:v>
                </c:pt>
                <c:pt idx="2">
                  <c:v>-8.6130827699999898E-2</c:v>
                </c:pt>
                <c:pt idx="3">
                  <c:v>-0.103949159</c:v>
                </c:pt>
                <c:pt idx="4">
                  <c:v>-0.117667966</c:v>
                </c:pt>
                <c:pt idx="5">
                  <c:v>-0.13001742999999999</c:v>
                </c:pt>
                <c:pt idx="6">
                  <c:v>-0.14175644499999901</c:v>
                </c:pt>
                <c:pt idx="7">
                  <c:v>-0.151430383</c:v>
                </c:pt>
                <c:pt idx="8">
                  <c:v>-0.16011756699999899</c:v>
                </c:pt>
                <c:pt idx="9">
                  <c:v>-0.170505821999999</c:v>
                </c:pt>
                <c:pt idx="10">
                  <c:v>-0.17813479900000101</c:v>
                </c:pt>
                <c:pt idx="11">
                  <c:v>-0.184830098999999</c:v>
                </c:pt>
                <c:pt idx="12">
                  <c:v>-0.194041833</c:v>
                </c:pt>
                <c:pt idx="13">
                  <c:v>-0.20110793399999899</c:v>
                </c:pt>
                <c:pt idx="14">
                  <c:v>-0.20798946899999901</c:v>
                </c:pt>
                <c:pt idx="15">
                  <c:v>-0.214615941</c:v>
                </c:pt>
                <c:pt idx="16">
                  <c:v>-0.221676648</c:v>
                </c:pt>
                <c:pt idx="17">
                  <c:v>-0.227969109999999</c:v>
                </c:pt>
                <c:pt idx="18">
                  <c:v>-0.23229612399999899</c:v>
                </c:pt>
                <c:pt idx="19">
                  <c:v>-0.24225348199999799</c:v>
                </c:pt>
                <c:pt idx="20">
                  <c:v>-0.246790661999998</c:v>
                </c:pt>
                <c:pt idx="21">
                  <c:v>-0.25347361000000002</c:v>
                </c:pt>
                <c:pt idx="22">
                  <c:v>-0.25908964899999998</c:v>
                </c:pt>
                <c:pt idx="23">
                  <c:v>-0.26566222299999898</c:v>
                </c:pt>
                <c:pt idx="24">
                  <c:v>-0.272443771000001</c:v>
                </c:pt>
                <c:pt idx="25">
                  <c:v>-0.27906504299999901</c:v>
                </c:pt>
                <c:pt idx="26">
                  <c:v>-0.28476539299999898</c:v>
                </c:pt>
                <c:pt idx="27">
                  <c:v>-0.29086294799999901</c:v>
                </c:pt>
                <c:pt idx="28">
                  <c:v>-0.29675400299999999</c:v>
                </c:pt>
                <c:pt idx="29">
                  <c:v>-0.302521229</c:v>
                </c:pt>
                <c:pt idx="30">
                  <c:v>-0.30948153099999998</c:v>
                </c:pt>
                <c:pt idx="31">
                  <c:v>-0.314586281999999</c:v>
                </c:pt>
                <c:pt idx="32">
                  <c:v>-0.321376680999999</c:v>
                </c:pt>
                <c:pt idx="33">
                  <c:v>-0.327587605</c:v>
                </c:pt>
                <c:pt idx="34">
                  <c:v>-0.33313709499999999</c:v>
                </c:pt>
                <c:pt idx="35">
                  <c:v>-0.340820014</c:v>
                </c:pt>
                <c:pt idx="36">
                  <c:v>-0.34525343800000002</c:v>
                </c:pt>
                <c:pt idx="37">
                  <c:v>-0.352065920999999</c:v>
                </c:pt>
                <c:pt idx="38">
                  <c:v>-0.35721170899999999</c:v>
                </c:pt>
                <c:pt idx="39">
                  <c:v>-0.36352816199999899</c:v>
                </c:pt>
                <c:pt idx="40">
                  <c:v>-0.36932420699999802</c:v>
                </c:pt>
                <c:pt idx="41">
                  <c:v>-0.37555104499999897</c:v>
                </c:pt>
                <c:pt idx="42">
                  <c:v>-0.38160395600000102</c:v>
                </c:pt>
                <c:pt idx="43">
                  <c:v>-0.38738286500000002</c:v>
                </c:pt>
                <c:pt idx="44">
                  <c:v>-0.39080041599999898</c:v>
                </c:pt>
                <c:pt idx="45">
                  <c:v>-0.39583838000000099</c:v>
                </c:pt>
                <c:pt idx="46">
                  <c:v>-0.40097448199999902</c:v>
                </c:pt>
                <c:pt idx="47">
                  <c:v>-0.40772426099999998</c:v>
                </c:pt>
                <c:pt idx="48">
                  <c:v>-0.41318303299999898</c:v>
                </c:pt>
                <c:pt idx="49">
                  <c:v>-0.41724643099999897</c:v>
                </c:pt>
                <c:pt idx="50">
                  <c:v>-0.424743711999999</c:v>
                </c:pt>
                <c:pt idx="51">
                  <c:v>-0.42746409799999902</c:v>
                </c:pt>
                <c:pt idx="52">
                  <c:v>-0.43390736000000002</c:v>
                </c:pt>
                <c:pt idx="53">
                  <c:v>-0.43780782800000001</c:v>
                </c:pt>
                <c:pt idx="54">
                  <c:v>-0.4424555</c:v>
                </c:pt>
                <c:pt idx="55">
                  <c:v>-0.44970792500000101</c:v>
                </c:pt>
                <c:pt idx="56">
                  <c:v>-0.45372432499999998</c:v>
                </c:pt>
                <c:pt idx="57">
                  <c:v>-0.45973789700000001</c:v>
                </c:pt>
                <c:pt idx="58">
                  <c:v>-0.46465226999999898</c:v>
                </c:pt>
                <c:pt idx="59">
                  <c:v>-0.46984127199999998</c:v>
                </c:pt>
                <c:pt idx="60">
                  <c:v>-0.47398027799999998</c:v>
                </c:pt>
                <c:pt idx="61">
                  <c:v>-0.48047304200000002</c:v>
                </c:pt>
                <c:pt idx="62">
                  <c:v>-0.48429602399999999</c:v>
                </c:pt>
                <c:pt idx="63">
                  <c:v>-0.48818871400000102</c:v>
                </c:pt>
                <c:pt idx="64">
                  <c:v>-0.49437177200000099</c:v>
                </c:pt>
                <c:pt idx="65">
                  <c:v>-0.49982559699999801</c:v>
                </c:pt>
                <c:pt idx="66">
                  <c:v>-0.50296574799999905</c:v>
                </c:pt>
                <c:pt idx="67">
                  <c:v>-0.50723564599999804</c:v>
                </c:pt>
                <c:pt idx="68">
                  <c:v>-0.51193201499999996</c:v>
                </c:pt>
                <c:pt idx="69">
                  <c:v>-0.51619243599999798</c:v>
                </c:pt>
                <c:pt idx="70">
                  <c:v>-0.52043712099999795</c:v>
                </c:pt>
                <c:pt idx="71">
                  <c:v>-0.52498161799999998</c:v>
                </c:pt>
                <c:pt idx="72">
                  <c:v>-0.52852475599999904</c:v>
                </c:pt>
                <c:pt idx="73">
                  <c:v>-0.53207188799999805</c:v>
                </c:pt>
                <c:pt idx="74">
                  <c:v>-0.53552860000000102</c:v>
                </c:pt>
                <c:pt idx="75">
                  <c:v>-0.53818655000000004</c:v>
                </c:pt>
                <c:pt idx="76">
                  <c:v>-0.54298579700000005</c:v>
                </c:pt>
                <c:pt idx="77">
                  <c:v>-0.54780179299999998</c:v>
                </c:pt>
                <c:pt idx="78">
                  <c:v>-0.552629589999999</c:v>
                </c:pt>
                <c:pt idx="79">
                  <c:v>-0.55656725200000001</c:v>
                </c:pt>
                <c:pt idx="80">
                  <c:v>-0.55782979700000002</c:v>
                </c:pt>
                <c:pt idx="81">
                  <c:v>-0.56185585299999896</c:v>
                </c:pt>
                <c:pt idx="82">
                  <c:v>-0.56462782600000005</c:v>
                </c:pt>
                <c:pt idx="83">
                  <c:v>-0.56885057699999997</c:v>
                </c:pt>
                <c:pt idx="84">
                  <c:v>-0.57205045200000004</c:v>
                </c:pt>
                <c:pt idx="85">
                  <c:v>-0.57594698699999902</c:v>
                </c:pt>
                <c:pt idx="86">
                  <c:v>-0.580346106999998</c:v>
                </c:pt>
                <c:pt idx="87">
                  <c:v>-0.58398354099999805</c:v>
                </c:pt>
                <c:pt idx="88">
                  <c:v>-0.58662927200000003</c:v>
                </c:pt>
                <c:pt idx="89">
                  <c:v>-0.592414141000001</c:v>
                </c:pt>
                <c:pt idx="90">
                  <c:v>-0.59812480200000195</c:v>
                </c:pt>
                <c:pt idx="91">
                  <c:v>-0.60319566700000005</c:v>
                </c:pt>
                <c:pt idx="92">
                  <c:v>-0.61080580900000003</c:v>
                </c:pt>
                <c:pt idx="93">
                  <c:v>-0.61772501500000099</c:v>
                </c:pt>
                <c:pt idx="94">
                  <c:v>-0.62478196599999902</c:v>
                </c:pt>
                <c:pt idx="95">
                  <c:v>-0.63200128099999897</c:v>
                </c:pt>
                <c:pt idx="96">
                  <c:v>-0.64012402300000004</c:v>
                </c:pt>
                <c:pt idx="97">
                  <c:v>-0.64707988500000002</c:v>
                </c:pt>
                <c:pt idx="98">
                  <c:v>-0.65459585200000103</c:v>
                </c:pt>
                <c:pt idx="99">
                  <c:v>-0.66286957299999805</c:v>
                </c:pt>
                <c:pt idx="100">
                  <c:v>-0.67281746899999895</c:v>
                </c:pt>
                <c:pt idx="101">
                  <c:v>-0.68029183099999901</c:v>
                </c:pt>
                <c:pt idx="102">
                  <c:v>-0.69183552299999895</c:v>
                </c:pt>
                <c:pt idx="103">
                  <c:v>-0.69905352599999904</c:v>
                </c:pt>
                <c:pt idx="104">
                  <c:v>-0.70696926100000101</c:v>
                </c:pt>
                <c:pt idx="105">
                  <c:v>-0.71607845999999797</c:v>
                </c:pt>
                <c:pt idx="106">
                  <c:v>-0.72466266199999996</c:v>
                </c:pt>
                <c:pt idx="107">
                  <c:v>-0.73214048099999796</c:v>
                </c:pt>
                <c:pt idx="108">
                  <c:v>-0.74005168700000101</c:v>
                </c:pt>
                <c:pt idx="109">
                  <c:v>-0.74767077000000004</c:v>
                </c:pt>
                <c:pt idx="110">
                  <c:v>-0.75479191499999898</c:v>
                </c:pt>
                <c:pt idx="111">
                  <c:v>-0.76235425499999898</c:v>
                </c:pt>
                <c:pt idx="112">
                  <c:v>-0.76885646599999902</c:v>
                </c:pt>
                <c:pt idx="113">
                  <c:v>-0.77424991099999796</c:v>
                </c:pt>
                <c:pt idx="114">
                  <c:v>-0.77971696899999998</c:v>
                </c:pt>
                <c:pt idx="115">
                  <c:v>-0.78537142299999996</c:v>
                </c:pt>
                <c:pt idx="116">
                  <c:v>-0.79002958499999998</c:v>
                </c:pt>
                <c:pt idx="117">
                  <c:v>-0.79366278599999895</c:v>
                </c:pt>
                <c:pt idx="118">
                  <c:v>-0.79893374399999795</c:v>
                </c:pt>
                <c:pt idx="119">
                  <c:v>-0.80277240299999997</c:v>
                </c:pt>
                <c:pt idx="120">
                  <c:v>-0.80451452699999904</c:v>
                </c:pt>
                <c:pt idx="121">
                  <c:v>-0.80450332199999997</c:v>
                </c:pt>
                <c:pt idx="122">
                  <c:v>-0.80764478399999895</c:v>
                </c:pt>
                <c:pt idx="123">
                  <c:v>-0.80987632300000101</c:v>
                </c:pt>
                <c:pt idx="124">
                  <c:v>-0.81237405499999904</c:v>
                </c:pt>
                <c:pt idx="125">
                  <c:v>-0.81253600099999901</c:v>
                </c:pt>
                <c:pt idx="126">
                  <c:v>-0.81306821100000004</c:v>
                </c:pt>
                <c:pt idx="127">
                  <c:v>-0.81525039700000002</c:v>
                </c:pt>
                <c:pt idx="128">
                  <c:v>-0.81390207999999997</c:v>
                </c:pt>
                <c:pt idx="129">
                  <c:v>-0.81593942599999902</c:v>
                </c:pt>
                <c:pt idx="130">
                  <c:v>-0.81657671899999995</c:v>
                </c:pt>
                <c:pt idx="131">
                  <c:v>-0.815855741999999</c:v>
                </c:pt>
                <c:pt idx="132">
                  <c:v>-0.81748247100000004</c:v>
                </c:pt>
                <c:pt idx="133">
                  <c:v>-0.81795591099999898</c:v>
                </c:pt>
                <c:pt idx="134">
                  <c:v>-0.81857091199999898</c:v>
                </c:pt>
                <c:pt idx="135">
                  <c:v>-0.82004082199999895</c:v>
                </c:pt>
                <c:pt idx="136">
                  <c:v>-0.82349234799999904</c:v>
                </c:pt>
                <c:pt idx="137">
                  <c:v>-0.82434445599999895</c:v>
                </c:pt>
                <c:pt idx="138">
                  <c:v>-0.82639741899999997</c:v>
                </c:pt>
                <c:pt idx="139">
                  <c:v>-0.82800585000000104</c:v>
                </c:pt>
                <c:pt idx="140">
                  <c:v>-0.82962745399999904</c:v>
                </c:pt>
                <c:pt idx="141">
                  <c:v>-0.83111578200000003</c:v>
                </c:pt>
                <c:pt idx="142">
                  <c:v>-0.83234941999999901</c:v>
                </c:pt>
                <c:pt idx="143">
                  <c:v>-0.83718192599999897</c:v>
                </c:pt>
                <c:pt idx="144">
                  <c:v>-0.84011155400000004</c:v>
                </c:pt>
                <c:pt idx="145">
                  <c:v>-0.84487068700000101</c:v>
                </c:pt>
                <c:pt idx="146">
                  <c:v>-0.846551417999999</c:v>
                </c:pt>
                <c:pt idx="147">
                  <c:v>-0.85000550699999899</c:v>
                </c:pt>
                <c:pt idx="148">
                  <c:v>-0.85519844299999903</c:v>
                </c:pt>
                <c:pt idx="149">
                  <c:v>-0.85970342199999905</c:v>
                </c:pt>
                <c:pt idx="150">
                  <c:v>-0.86421304899999996</c:v>
                </c:pt>
                <c:pt idx="151">
                  <c:v>-0.86994832799999999</c:v>
                </c:pt>
                <c:pt idx="152">
                  <c:v>-0.87472850099999899</c:v>
                </c:pt>
                <c:pt idx="153">
                  <c:v>-0.87887632799999904</c:v>
                </c:pt>
                <c:pt idx="154">
                  <c:v>-0.88459926799999899</c:v>
                </c:pt>
                <c:pt idx="155">
                  <c:v>-0.888875901999998</c:v>
                </c:pt>
                <c:pt idx="156">
                  <c:v>-0.89365953199999904</c:v>
                </c:pt>
                <c:pt idx="157">
                  <c:v>-0.900245607000001</c:v>
                </c:pt>
                <c:pt idx="158">
                  <c:v>-0.90790742599999896</c:v>
                </c:pt>
                <c:pt idx="159">
                  <c:v>-0.91168946000000095</c:v>
                </c:pt>
                <c:pt idx="160">
                  <c:v>-0.91690462800000005</c:v>
                </c:pt>
                <c:pt idx="161">
                  <c:v>-0.921307981</c:v>
                </c:pt>
                <c:pt idx="162">
                  <c:v>-0.928235531</c:v>
                </c:pt>
                <c:pt idx="163">
                  <c:v>-0.93108034100000003</c:v>
                </c:pt>
                <c:pt idx="164">
                  <c:v>-0.93796211499999804</c:v>
                </c:pt>
                <c:pt idx="165">
                  <c:v>-0.94152057199999895</c:v>
                </c:pt>
                <c:pt idx="166">
                  <c:v>-0.94445258399999799</c:v>
                </c:pt>
                <c:pt idx="167">
                  <c:v>-0.95072758199999996</c:v>
                </c:pt>
                <c:pt idx="168">
                  <c:v>-0.95508313199999995</c:v>
                </c:pt>
                <c:pt idx="169">
                  <c:v>-0.95722013699999997</c:v>
                </c:pt>
                <c:pt idx="170">
                  <c:v>-0.962398529</c:v>
                </c:pt>
                <c:pt idx="171">
                  <c:v>-0.96651804399999997</c:v>
                </c:pt>
                <c:pt idx="172">
                  <c:v>-0.97034376899999997</c:v>
                </c:pt>
                <c:pt idx="173">
                  <c:v>-0.97466230399999998</c:v>
                </c:pt>
                <c:pt idx="174">
                  <c:v>-0.97996604399999898</c:v>
                </c:pt>
                <c:pt idx="175">
                  <c:v>-0.98356366199999901</c:v>
                </c:pt>
                <c:pt idx="176">
                  <c:v>-0.98861885099999802</c:v>
                </c:pt>
                <c:pt idx="177">
                  <c:v>-0.99512922800000003</c:v>
                </c:pt>
                <c:pt idx="178">
                  <c:v>-0.99780386700000001</c:v>
                </c:pt>
                <c:pt idx="179">
                  <c:v>-1.0025261599999999</c:v>
                </c:pt>
                <c:pt idx="180">
                  <c:v>-1.00596917</c:v>
                </c:pt>
                <c:pt idx="181">
                  <c:v>-1.00903392</c:v>
                </c:pt>
                <c:pt idx="182">
                  <c:v>-1.0141414399999999</c:v>
                </c:pt>
                <c:pt idx="183">
                  <c:v>-1.01950407</c:v>
                </c:pt>
                <c:pt idx="184">
                  <c:v>-1.0238794099999999</c:v>
                </c:pt>
                <c:pt idx="185">
                  <c:v>-1.0289607000000001</c:v>
                </c:pt>
                <c:pt idx="186">
                  <c:v>-1.03227781999999</c:v>
                </c:pt>
                <c:pt idx="187">
                  <c:v>-1.0378104399999899</c:v>
                </c:pt>
                <c:pt idx="188">
                  <c:v>-1.04303002</c:v>
                </c:pt>
                <c:pt idx="189">
                  <c:v>-1.0460814199999899</c:v>
                </c:pt>
                <c:pt idx="190">
                  <c:v>-1.0511202799999999</c:v>
                </c:pt>
                <c:pt idx="191">
                  <c:v>-1.05579925</c:v>
                </c:pt>
                <c:pt idx="192">
                  <c:v>-1.05911266999999</c:v>
                </c:pt>
                <c:pt idx="193">
                  <c:v>-1.0633656999999901</c:v>
                </c:pt>
                <c:pt idx="194">
                  <c:v>-1.0665516900000001</c:v>
                </c:pt>
                <c:pt idx="195">
                  <c:v>-1.0719406599999901</c:v>
                </c:pt>
                <c:pt idx="196">
                  <c:v>-1.0753596999999999</c:v>
                </c:pt>
                <c:pt idx="197">
                  <c:v>-1.07863401999999</c:v>
                </c:pt>
                <c:pt idx="198">
                  <c:v>-1.08408058</c:v>
                </c:pt>
                <c:pt idx="199">
                  <c:v>-1.0886818199999999</c:v>
                </c:pt>
                <c:pt idx="200">
                  <c:v>-1.0895679</c:v>
                </c:pt>
                <c:pt idx="201">
                  <c:v>-1.0950738199999901</c:v>
                </c:pt>
                <c:pt idx="202">
                  <c:v>-1.0994095800000001</c:v>
                </c:pt>
                <c:pt idx="203">
                  <c:v>-1.10018992</c:v>
                </c:pt>
                <c:pt idx="204">
                  <c:v>-1.1031463100000001</c:v>
                </c:pt>
                <c:pt idx="205">
                  <c:v>-1.1058636900000001</c:v>
                </c:pt>
                <c:pt idx="206">
                  <c:v>-1.10604799</c:v>
                </c:pt>
                <c:pt idx="207">
                  <c:v>-1.10986125</c:v>
                </c:pt>
                <c:pt idx="208">
                  <c:v>-1.1108938499999901</c:v>
                </c:pt>
                <c:pt idx="209">
                  <c:v>-1.11296736999999</c:v>
                </c:pt>
                <c:pt idx="210">
                  <c:v>-1.1147896100000001</c:v>
                </c:pt>
                <c:pt idx="211">
                  <c:v>-1.11804163</c:v>
                </c:pt>
                <c:pt idx="212">
                  <c:v>-1.1205203500000001</c:v>
                </c:pt>
                <c:pt idx="213">
                  <c:v>-1.12321234</c:v>
                </c:pt>
                <c:pt idx="214">
                  <c:v>-1.1259468800000001</c:v>
                </c:pt>
                <c:pt idx="215">
                  <c:v>-1.12561285</c:v>
                </c:pt>
                <c:pt idx="216">
                  <c:v>-1.12855566</c:v>
                </c:pt>
                <c:pt idx="217">
                  <c:v>-1.13025391</c:v>
                </c:pt>
                <c:pt idx="218">
                  <c:v>-1.1319305899999901</c:v>
                </c:pt>
                <c:pt idx="219">
                  <c:v>-1.1353146999999999</c:v>
                </c:pt>
                <c:pt idx="220">
                  <c:v>-1.1385931999999901</c:v>
                </c:pt>
                <c:pt idx="221">
                  <c:v>-1.1411281799999999</c:v>
                </c:pt>
                <c:pt idx="222">
                  <c:v>-1.1448961499999999</c:v>
                </c:pt>
                <c:pt idx="223">
                  <c:v>-1.1475700099999899</c:v>
                </c:pt>
                <c:pt idx="224">
                  <c:v>-1.1524481799999999</c:v>
                </c:pt>
                <c:pt idx="225">
                  <c:v>-1.15587305999999</c:v>
                </c:pt>
                <c:pt idx="226">
                  <c:v>-1.15986872</c:v>
                </c:pt>
                <c:pt idx="227">
                  <c:v>-1.16446161</c:v>
                </c:pt>
                <c:pt idx="228">
                  <c:v>-1.17057145</c:v>
                </c:pt>
                <c:pt idx="229">
                  <c:v>-1.1763157799999999</c:v>
                </c:pt>
                <c:pt idx="230">
                  <c:v>-1.18353379</c:v>
                </c:pt>
                <c:pt idx="231">
                  <c:v>-1.1904267100000001</c:v>
                </c:pt>
                <c:pt idx="232">
                  <c:v>-1.1986376000000001</c:v>
                </c:pt>
                <c:pt idx="233">
                  <c:v>-1.20510626</c:v>
                </c:pt>
                <c:pt idx="234">
                  <c:v>-1.21069848999999</c:v>
                </c:pt>
                <c:pt idx="235">
                  <c:v>-1.2173034</c:v>
                </c:pt>
                <c:pt idx="236">
                  <c:v>-1.2257103899999899</c:v>
                </c:pt>
                <c:pt idx="237">
                  <c:v>-1.2334976199999901</c:v>
                </c:pt>
                <c:pt idx="238">
                  <c:v>-1.2400925199999999</c:v>
                </c:pt>
                <c:pt idx="239">
                  <c:v>-1.24690126999999</c:v>
                </c:pt>
                <c:pt idx="240">
                  <c:v>-1.2557344399999899</c:v>
                </c:pt>
                <c:pt idx="241">
                  <c:v>-1.26127112</c:v>
                </c:pt>
                <c:pt idx="242">
                  <c:v>-1.2654524999999901</c:v>
                </c:pt>
                <c:pt idx="243">
                  <c:v>-1.27585005999999</c:v>
                </c:pt>
                <c:pt idx="244">
                  <c:v>-1.28113616</c:v>
                </c:pt>
                <c:pt idx="245">
                  <c:v>-1.2872662500000001</c:v>
                </c:pt>
                <c:pt idx="246">
                  <c:v>-1.2926125500000001</c:v>
                </c:pt>
                <c:pt idx="247">
                  <c:v>-1.2981294399999901</c:v>
                </c:pt>
                <c:pt idx="248">
                  <c:v>-1.3030666099999899</c:v>
                </c:pt>
                <c:pt idx="249">
                  <c:v>-1.308478</c:v>
                </c:pt>
                <c:pt idx="250">
                  <c:v>-1.31079089999999</c:v>
                </c:pt>
                <c:pt idx="251">
                  <c:v>-1.31522738999999</c:v>
                </c:pt>
                <c:pt idx="252">
                  <c:v>-1.3159489600000001</c:v>
                </c:pt>
                <c:pt idx="253">
                  <c:v>-1.3184642799999999</c:v>
                </c:pt>
                <c:pt idx="254">
                  <c:v>-1.3215120999999901</c:v>
                </c:pt>
                <c:pt idx="255">
                  <c:v>-1.32382320999999</c:v>
                </c:pt>
                <c:pt idx="256">
                  <c:v>-1.32550787999999</c:v>
                </c:pt>
                <c:pt idx="257">
                  <c:v>-1.3287574099999899</c:v>
                </c:pt>
                <c:pt idx="258">
                  <c:v>-1.3275209699999899</c:v>
                </c:pt>
                <c:pt idx="259">
                  <c:v>-1.3277733300000001</c:v>
                </c:pt>
                <c:pt idx="260">
                  <c:v>-1.3276418400000001</c:v>
                </c:pt>
                <c:pt idx="261">
                  <c:v>-1.3276421999999899</c:v>
                </c:pt>
                <c:pt idx="262">
                  <c:v>-1.3294971</c:v>
                </c:pt>
                <c:pt idx="263">
                  <c:v>-1.327788</c:v>
                </c:pt>
                <c:pt idx="264">
                  <c:v>-1.32740461999999</c:v>
                </c:pt>
                <c:pt idx="265">
                  <c:v>-1.3299231499999999</c:v>
                </c:pt>
                <c:pt idx="266">
                  <c:v>-1.3287538299999899</c:v>
                </c:pt>
                <c:pt idx="267">
                  <c:v>-1.33095491</c:v>
                </c:pt>
                <c:pt idx="268">
                  <c:v>-1.33119655</c:v>
                </c:pt>
                <c:pt idx="269">
                  <c:v>-1.3324393000000001</c:v>
                </c:pt>
                <c:pt idx="270">
                  <c:v>-1.33161580999999</c:v>
                </c:pt>
                <c:pt idx="271">
                  <c:v>-1.33384429999999</c:v>
                </c:pt>
                <c:pt idx="272">
                  <c:v>-1.3338432299999901</c:v>
                </c:pt>
                <c:pt idx="273">
                  <c:v>-1.3353258399999901</c:v>
                </c:pt>
                <c:pt idx="274">
                  <c:v>-1.3394244900000001</c:v>
                </c:pt>
                <c:pt idx="275">
                  <c:v>-1.34102213</c:v>
                </c:pt>
                <c:pt idx="276">
                  <c:v>-1.3442311299999901</c:v>
                </c:pt>
                <c:pt idx="277">
                  <c:v>-1.3484702099999999</c:v>
                </c:pt>
                <c:pt idx="278">
                  <c:v>-1.3521996700000001</c:v>
                </c:pt>
                <c:pt idx="279">
                  <c:v>-1.3556799899999901</c:v>
                </c:pt>
                <c:pt idx="280">
                  <c:v>-1.35885107999999</c:v>
                </c:pt>
                <c:pt idx="281">
                  <c:v>-1.36290288</c:v>
                </c:pt>
                <c:pt idx="282">
                  <c:v>-1.3666063499999901</c:v>
                </c:pt>
                <c:pt idx="283">
                  <c:v>-1.3724266300000001</c:v>
                </c:pt>
                <c:pt idx="284">
                  <c:v>-1.37752866999999</c:v>
                </c:pt>
                <c:pt idx="285">
                  <c:v>-1.3812457300000001</c:v>
                </c:pt>
                <c:pt idx="286">
                  <c:v>-1.38494646999999</c:v>
                </c:pt>
                <c:pt idx="287">
                  <c:v>-1.3897502399999899</c:v>
                </c:pt>
                <c:pt idx="288">
                  <c:v>-1.39250421999999</c:v>
                </c:pt>
                <c:pt idx="289">
                  <c:v>-1.39706360999999</c:v>
                </c:pt>
                <c:pt idx="290">
                  <c:v>-1.39974475</c:v>
                </c:pt>
                <c:pt idx="291">
                  <c:v>-1.4043223899999899</c:v>
                </c:pt>
                <c:pt idx="292">
                  <c:v>-1.4059934599999899</c:v>
                </c:pt>
                <c:pt idx="293">
                  <c:v>-1.4075710800000001</c:v>
                </c:pt>
                <c:pt idx="294">
                  <c:v>-1.4130177500000001</c:v>
                </c:pt>
                <c:pt idx="295">
                  <c:v>-1.4176360400000001</c:v>
                </c:pt>
                <c:pt idx="296">
                  <c:v>-1.4204935999999999</c:v>
                </c:pt>
                <c:pt idx="297">
                  <c:v>-1.42323124</c:v>
                </c:pt>
                <c:pt idx="298">
                  <c:v>-1.4254630799999899</c:v>
                </c:pt>
                <c:pt idx="299">
                  <c:v>-1.42837715</c:v>
                </c:pt>
                <c:pt idx="300">
                  <c:v>-1.43181264</c:v>
                </c:pt>
                <c:pt idx="301">
                  <c:v>-1.4348952799999899</c:v>
                </c:pt>
                <c:pt idx="302">
                  <c:v>-1.43827975</c:v>
                </c:pt>
                <c:pt idx="303">
                  <c:v>-1.43961548999999</c:v>
                </c:pt>
                <c:pt idx="304">
                  <c:v>-1.44120789</c:v>
                </c:pt>
                <c:pt idx="305">
                  <c:v>-1.4431223900000001</c:v>
                </c:pt>
                <c:pt idx="306">
                  <c:v>-1.4450610899999901</c:v>
                </c:pt>
                <c:pt idx="307">
                  <c:v>-1.44806432999999</c:v>
                </c:pt>
                <c:pt idx="308">
                  <c:v>-1.45147705</c:v>
                </c:pt>
                <c:pt idx="309">
                  <c:v>-1.45565546</c:v>
                </c:pt>
                <c:pt idx="310">
                  <c:v>-1.4587912599999999</c:v>
                </c:pt>
                <c:pt idx="311">
                  <c:v>-1.4628559400000001</c:v>
                </c:pt>
                <c:pt idx="312">
                  <c:v>-1.4657382999999899</c:v>
                </c:pt>
                <c:pt idx="313">
                  <c:v>-1.46890867</c:v>
                </c:pt>
                <c:pt idx="314">
                  <c:v>-1.47391319</c:v>
                </c:pt>
                <c:pt idx="315">
                  <c:v>-1.4749498400000001</c:v>
                </c:pt>
                <c:pt idx="316">
                  <c:v>-1.4776358599999999</c:v>
                </c:pt>
                <c:pt idx="317">
                  <c:v>-1.48090815999999</c:v>
                </c:pt>
                <c:pt idx="318">
                  <c:v>-1.48394679999999</c:v>
                </c:pt>
                <c:pt idx="319">
                  <c:v>-1.48813020999999</c:v>
                </c:pt>
                <c:pt idx="320">
                  <c:v>-1.4920498099999899</c:v>
                </c:pt>
                <c:pt idx="321">
                  <c:v>-1.4964778400000001</c:v>
                </c:pt>
                <c:pt idx="322">
                  <c:v>-1.49905205</c:v>
                </c:pt>
                <c:pt idx="323">
                  <c:v>-1.50184523999999</c:v>
                </c:pt>
                <c:pt idx="324">
                  <c:v>-1.50643777999999</c:v>
                </c:pt>
                <c:pt idx="325">
                  <c:v>-1.5100605499999999</c:v>
                </c:pt>
                <c:pt idx="326">
                  <c:v>-1.51398528</c:v>
                </c:pt>
                <c:pt idx="327">
                  <c:v>-1.5157313299999999</c:v>
                </c:pt>
                <c:pt idx="328">
                  <c:v>-1.5196561799999999</c:v>
                </c:pt>
                <c:pt idx="329">
                  <c:v>-1.5228139199999999</c:v>
                </c:pt>
                <c:pt idx="330">
                  <c:v>-1.52573895</c:v>
                </c:pt>
                <c:pt idx="331">
                  <c:v>-1.52887463999999</c:v>
                </c:pt>
                <c:pt idx="332">
                  <c:v>-1.5345808299999899</c:v>
                </c:pt>
                <c:pt idx="333">
                  <c:v>-1.5375351900000001</c:v>
                </c:pt>
                <c:pt idx="334">
                  <c:v>-1.5412534499999899</c:v>
                </c:pt>
                <c:pt idx="335">
                  <c:v>-1.5437831899999901</c:v>
                </c:pt>
                <c:pt idx="336">
                  <c:v>-1.5489804700000001</c:v>
                </c:pt>
                <c:pt idx="337">
                  <c:v>-1.5518955000000001</c:v>
                </c:pt>
                <c:pt idx="338">
                  <c:v>-1.55881965</c:v>
                </c:pt>
                <c:pt idx="339">
                  <c:v>-1.56479060999999</c:v>
                </c:pt>
                <c:pt idx="340">
                  <c:v>-1.57150506999999</c:v>
                </c:pt>
                <c:pt idx="341">
                  <c:v>-1.57791852999999</c:v>
                </c:pt>
                <c:pt idx="342">
                  <c:v>-1.58236646999999</c:v>
                </c:pt>
                <c:pt idx="343">
                  <c:v>-1.58994126</c:v>
                </c:pt>
                <c:pt idx="344">
                  <c:v>-1.5977890499999901</c:v>
                </c:pt>
                <c:pt idx="345">
                  <c:v>-1.6037222099999899</c:v>
                </c:pt>
                <c:pt idx="346">
                  <c:v>-1.6112502799999899</c:v>
                </c:pt>
                <c:pt idx="347">
                  <c:v>-1.6186057299999901</c:v>
                </c:pt>
                <c:pt idx="348">
                  <c:v>-1.6285879599999999</c:v>
                </c:pt>
                <c:pt idx="349">
                  <c:v>-1.63633822999999</c:v>
                </c:pt>
                <c:pt idx="350">
                  <c:v>-1.64718235</c:v>
                </c:pt>
                <c:pt idx="351">
                  <c:v>-1.65457903999999</c:v>
                </c:pt>
                <c:pt idx="352">
                  <c:v>-1.6612292499999901</c:v>
                </c:pt>
                <c:pt idx="353">
                  <c:v>-1.66670012</c:v>
                </c:pt>
                <c:pt idx="354">
                  <c:v>-1.6731543499999999</c:v>
                </c:pt>
                <c:pt idx="355">
                  <c:v>-1.68075620999999</c:v>
                </c:pt>
                <c:pt idx="356">
                  <c:v>-1.6882682999999901</c:v>
                </c:pt>
                <c:pt idx="357">
                  <c:v>-1.6950334300000001</c:v>
                </c:pt>
                <c:pt idx="358">
                  <c:v>-1.6998407799999999</c:v>
                </c:pt>
                <c:pt idx="359">
                  <c:v>-1.70297991999999</c:v>
                </c:pt>
                <c:pt idx="360">
                  <c:v>-1.70893573999999</c:v>
                </c:pt>
                <c:pt idx="361">
                  <c:v>-1.7102633700000001</c:v>
                </c:pt>
                <c:pt idx="362">
                  <c:v>-1.71172666999999</c:v>
                </c:pt>
                <c:pt idx="363">
                  <c:v>-1.7146339399999999</c:v>
                </c:pt>
                <c:pt idx="364">
                  <c:v>-1.71635914</c:v>
                </c:pt>
                <c:pt idx="365">
                  <c:v>-1.7131888899999901</c:v>
                </c:pt>
                <c:pt idx="366">
                  <c:v>-1.7127211099999899</c:v>
                </c:pt>
                <c:pt idx="367">
                  <c:v>-1.7150911099999899</c:v>
                </c:pt>
                <c:pt idx="368">
                  <c:v>-1.7168633900000001</c:v>
                </c:pt>
                <c:pt idx="369">
                  <c:v>-1.71489048</c:v>
                </c:pt>
                <c:pt idx="370">
                  <c:v>-1.71255683999999</c:v>
                </c:pt>
                <c:pt idx="371">
                  <c:v>-1.70868098999999</c:v>
                </c:pt>
                <c:pt idx="372">
                  <c:v>-1.70848036</c:v>
                </c:pt>
                <c:pt idx="373">
                  <c:v>-1.7077430499999999</c:v>
                </c:pt>
                <c:pt idx="374">
                  <c:v>-1.70208263</c:v>
                </c:pt>
                <c:pt idx="375">
                  <c:v>-1.69871342</c:v>
                </c:pt>
                <c:pt idx="376">
                  <c:v>-1.69715392999999</c:v>
                </c:pt>
                <c:pt idx="377">
                  <c:v>-1.69452596</c:v>
                </c:pt>
                <c:pt idx="378">
                  <c:v>-1.69589937</c:v>
                </c:pt>
                <c:pt idx="379">
                  <c:v>-1.6963263799999899</c:v>
                </c:pt>
                <c:pt idx="380">
                  <c:v>-1.6981843699999899</c:v>
                </c:pt>
                <c:pt idx="381">
                  <c:v>-1.7003434899999901</c:v>
                </c:pt>
                <c:pt idx="382">
                  <c:v>-1.70269906999999</c:v>
                </c:pt>
                <c:pt idx="383">
                  <c:v>-1.70768856999999</c:v>
                </c:pt>
                <c:pt idx="384">
                  <c:v>-1.71139382999999</c:v>
                </c:pt>
                <c:pt idx="385">
                  <c:v>-1.7167992599999899</c:v>
                </c:pt>
                <c:pt idx="386">
                  <c:v>-1.72458768</c:v>
                </c:pt>
                <c:pt idx="387">
                  <c:v>-1.7317309400000001</c:v>
                </c:pt>
                <c:pt idx="388">
                  <c:v>-1.7382311800000001</c:v>
                </c:pt>
                <c:pt idx="389">
                  <c:v>-1.7481491599999901</c:v>
                </c:pt>
                <c:pt idx="390">
                  <c:v>-1.7559866899999901</c:v>
                </c:pt>
                <c:pt idx="391">
                  <c:v>-1.76584768</c:v>
                </c:pt>
                <c:pt idx="392">
                  <c:v>-1.7756465699999899</c:v>
                </c:pt>
                <c:pt idx="393">
                  <c:v>-1.7838364799999999</c:v>
                </c:pt>
                <c:pt idx="394">
                  <c:v>-1.7921830400000001</c:v>
                </c:pt>
                <c:pt idx="395">
                  <c:v>-1.8022297599999899</c:v>
                </c:pt>
                <c:pt idx="396">
                  <c:v>-1.8136595499999999</c:v>
                </c:pt>
                <c:pt idx="397">
                  <c:v>-1.8220879999999899</c:v>
                </c:pt>
                <c:pt idx="398">
                  <c:v>-1.83294796999999</c:v>
                </c:pt>
                <c:pt idx="399">
                  <c:v>-1.8407946799999899</c:v>
                </c:pt>
                <c:pt idx="400">
                  <c:v>-1.85118973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BEC-422C-9944-E6E7A899C3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1117487"/>
        <c:axId val="2141113647"/>
      </c:scatterChart>
      <c:valAx>
        <c:axId val="2141117487"/>
        <c:scaling>
          <c:orientation val="minMax"/>
          <c:max val="260000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Frequency (GHz)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3647"/>
        <c:crosses val="autoZero"/>
        <c:crossBetween val="midCat"/>
        <c:majorUnit val="2000000000"/>
        <c:dispUnits>
          <c:builtInUnit val="billions"/>
        </c:dispUnits>
      </c:valAx>
      <c:valAx>
        <c:axId val="2141113647"/>
        <c:scaling>
          <c:orientation val="minMax"/>
          <c:min val="-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S21 (dB)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748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MASW-011206,</a:t>
            </a:r>
            <a:r>
              <a:rPr lang="en-US" baseline="0"/>
              <a:t> THRU Return Loss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THRU_S11!$B$1</c:f>
              <c:strCache>
                <c:ptCount val="1"/>
                <c:pt idx="0">
                  <c:v>MASW-011206_SN1_THRU_-40C_Port1Port2ONLY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THRU_S11!$A$2:$A$402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THRU_S11!$B$2:$B$402</c:f>
              <c:numCache>
                <c:formatCode>General</c:formatCode>
                <c:ptCount val="401"/>
                <c:pt idx="0">
                  <c:v>-40.935485800000002</c:v>
                </c:pt>
                <c:pt idx="1">
                  <c:v>-36.340034500000002</c:v>
                </c:pt>
                <c:pt idx="2">
                  <c:v>-36.389961200000002</c:v>
                </c:pt>
                <c:pt idx="3">
                  <c:v>-33.342849700000002</c:v>
                </c:pt>
                <c:pt idx="4">
                  <c:v>-31.376033799999998</c:v>
                </c:pt>
                <c:pt idx="5">
                  <c:v>-30.706852000000001</c:v>
                </c:pt>
                <c:pt idx="6">
                  <c:v>-29.803710899999999</c:v>
                </c:pt>
                <c:pt idx="7">
                  <c:v>-28.698658000000002</c:v>
                </c:pt>
                <c:pt idx="8">
                  <c:v>-28.1097012</c:v>
                </c:pt>
                <c:pt idx="9">
                  <c:v>-27.976289699999999</c:v>
                </c:pt>
                <c:pt idx="10">
                  <c:v>-27.439016299999999</c:v>
                </c:pt>
                <c:pt idx="11">
                  <c:v>-26.902484900000001</c:v>
                </c:pt>
                <c:pt idx="12">
                  <c:v>-26.725511600000001</c:v>
                </c:pt>
                <c:pt idx="13">
                  <c:v>-26.715992</c:v>
                </c:pt>
                <c:pt idx="14">
                  <c:v>-26.325239199999999</c:v>
                </c:pt>
                <c:pt idx="15">
                  <c:v>-25.957387900000001</c:v>
                </c:pt>
                <c:pt idx="16">
                  <c:v>-26.1104755</c:v>
                </c:pt>
                <c:pt idx="17">
                  <c:v>-25.9962406</c:v>
                </c:pt>
                <c:pt idx="18">
                  <c:v>-25.547887799999899</c:v>
                </c:pt>
                <c:pt idx="19">
                  <c:v>-25.591665299999899</c:v>
                </c:pt>
                <c:pt idx="20">
                  <c:v>-25.596078899999899</c:v>
                </c:pt>
                <c:pt idx="21">
                  <c:v>-25.402933099999998</c:v>
                </c:pt>
                <c:pt idx="22">
                  <c:v>-25.336607000000001</c:v>
                </c:pt>
                <c:pt idx="23">
                  <c:v>-25.177671400000001</c:v>
                </c:pt>
                <c:pt idx="24">
                  <c:v>-25.355417299999999</c:v>
                </c:pt>
                <c:pt idx="25">
                  <c:v>-25.184036299999999</c:v>
                </c:pt>
                <c:pt idx="26">
                  <c:v>-25.041706099999999</c:v>
                </c:pt>
                <c:pt idx="27">
                  <c:v>-25.172317499999998</c:v>
                </c:pt>
                <c:pt idx="28">
                  <c:v>-25.245645499999998</c:v>
                </c:pt>
                <c:pt idx="29">
                  <c:v>-25.092166899999899</c:v>
                </c:pt>
                <c:pt idx="30">
                  <c:v>-25.124454499999999</c:v>
                </c:pt>
                <c:pt idx="31">
                  <c:v>-25.0991325</c:v>
                </c:pt>
                <c:pt idx="32">
                  <c:v>-25.131025300000001</c:v>
                </c:pt>
                <c:pt idx="33">
                  <c:v>-25.094001800000001</c:v>
                </c:pt>
                <c:pt idx="34">
                  <c:v>-24.949297000000001</c:v>
                </c:pt>
                <c:pt idx="35">
                  <c:v>-24.879173300000001</c:v>
                </c:pt>
                <c:pt idx="36">
                  <c:v>-24.9894848</c:v>
                </c:pt>
                <c:pt idx="37">
                  <c:v>-24.628696399999999</c:v>
                </c:pt>
                <c:pt idx="38">
                  <c:v>-24.3365993</c:v>
                </c:pt>
                <c:pt idx="39">
                  <c:v>-24.422622700000002</c:v>
                </c:pt>
                <c:pt idx="40">
                  <c:v>-24.286298799999901</c:v>
                </c:pt>
                <c:pt idx="41">
                  <c:v>-23.735073100000001</c:v>
                </c:pt>
                <c:pt idx="42">
                  <c:v>-23.771840999999998</c:v>
                </c:pt>
                <c:pt idx="43">
                  <c:v>-23.631958000000001</c:v>
                </c:pt>
                <c:pt idx="44">
                  <c:v>-23.286947300000001</c:v>
                </c:pt>
                <c:pt idx="45">
                  <c:v>-23.066703799999999</c:v>
                </c:pt>
                <c:pt idx="46">
                  <c:v>-22.957716000000001</c:v>
                </c:pt>
                <c:pt idx="47">
                  <c:v>-22.879261</c:v>
                </c:pt>
                <c:pt idx="48">
                  <c:v>-22.3716869</c:v>
                </c:pt>
                <c:pt idx="49">
                  <c:v>-22.305679300000001</c:v>
                </c:pt>
                <c:pt idx="50">
                  <c:v>-22.472826000000001</c:v>
                </c:pt>
                <c:pt idx="51">
                  <c:v>-21.902452499999999</c:v>
                </c:pt>
                <c:pt idx="52">
                  <c:v>-21.640329399999999</c:v>
                </c:pt>
                <c:pt idx="53">
                  <c:v>-21.890321700000001</c:v>
                </c:pt>
                <c:pt idx="54">
                  <c:v>-21.633876799999999</c:v>
                </c:pt>
                <c:pt idx="55">
                  <c:v>-21.379299199999998</c:v>
                </c:pt>
                <c:pt idx="56">
                  <c:v>-21.3366699</c:v>
                </c:pt>
                <c:pt idx="57">
                  <c:v>-21.395452500000001</c:v>
                </c:pt>
                <c:pt idx="58">
                  <c:v>-21.332668300000002</c:v>
                </c:pt>
                <c:pt idx="59">
                  <c:v>-21.133916899999999</c:v>
                </c:pt>
                <c:pt idx="60">
                  <c:v>-21.389793399999899</c:v>
                </c:pt>
                <c:pt idx="61">
                  <c:v>-21.377592100000001</c:v>
                </c:pt>
                <c:pt idx="62">
                  <c:v>-21.377584500000001</c:v>
                </c:pt>
                <c:pt idx="63">
                  <c:v>-21.400341000000001</c:v>
                </c:pt>
                <c:pt idx="64">
                  <c:v>-21.607952099999999</c:v>
                </c:pt>
                <c:pt idx="65">
                  <c:v>-21.829490700000001</c:v>
                </c:pt>
                <c:pt idx="66">
                  <c:v>-21.812273000000001</c:v>
                </c:pt>
                <c:pt idx="67">
                  <c:v>-22.174364099999998</c:v>
                </c:pt>
                <c:pt idx="68">
                  <c:v>-22.418047000000001</c:v>
                </c:pt>
                <c:pt idx="69">
                  <c:v>-22.711586</c:v>
                </c:pt>
                <c:pt idx="70">
                  <c:v>-23.102460900000001</c:v>
                </c:pt>
                <c:pt idx="71">
                  <c:v>-23.541532499999999</c:v>
                </c:pt>
                <c:pt idx="72">
                  <c:v>-24.054857299999899</c:v>
                </c:pt>
                <c:pt idx="73">
                  <c:v>-24.602428400000001</c:v>
                </c:pt>
                <c:pt idx="74">
                  <c:v>-24.901693300000002</c:v>
                </c:pt>
                <c:pt idx="75">
                  <c:v>-25.587032299999901</c:v>
                </c:pt>
                <c:pt idx="76">
                  <c:v>-26.772054700000002</c:v>
                </c:pt>
                <c:pt idx="77">
                  <c:v>-27.400062599999998</c:v>
                </c:pt>
                <c:pt idx="78">
                  <c:v>-28.1834393</c:v>
                </c:pt>
                <c:pt idx="79">
                  <c:v>-29.596670199999998</c:v>
                </c:pt>
                <c:pt idx="80">
                  <c:v>-31.307392100000001</c:v>
                </c:pt>
                <c:pt idx="81">
                  <c:v>-32.663364399999999</c:v>
                </c:pt>
                <c:pt idx="82">
                  <c:v>-34.296627000000001</c:v>
                </c:pt>
                <c:pt idx="83">
                  <c:v>-38.002609300000003</c:v>
                </c:pt>
                <c:pt idx="84">
                  <c:v>-43.892459899999999</c:v>
                </c:pt>
                <c:pt idx="85">
                  <c:v>-50.801143600000003</c:v>
                </c:pt>
                <c:pt idx="86">
                  <c:v>-47.187004100000003</c:v>
                </c:pt>
                <c:pt idx="87">
                  <c:v>-39.0905457</c:v>
                </c:pt>
                <c:pt idx="88">
                  <c:v>-35.922832499999998</c:v>
                </c:pt>
                <c:pt idx="89">
                  <c:v>-33.640521999999997</c:v>
                </c:pt>
                <c:pt idx="90">
                  <c:v>-31.231239299999999</c:v>
                </c:pt>
                <c:pt idx="91">
                  <c:v>-29.122831300000001</c:v>
                </c:pt>
                <c:pt idx="92">
                  <c:v>-28.499998099999999</c:v>
                </c:pt>
                <c:pt idx="93">
                  <c:v>-27.286571500000001</c:v>
                </c:pt>
                <c:pt idx="94">
                  <c:v>-26.177238500000001</c:v>
                </c:pt>
                <c:pt idx="95">
                  <c:v>-25.372167600000001</c:v>
                </c:pt>
                <c:pt idx="96">
                  <c:v>-24.605432499999999</c:v>
                </c:pt>
                <c:pt idx="97">
                  <c:v>-23.880620999999898</c:v>
                </c:pt>
                <c:pt idx="98">
                  <c:v>-23.0866528</c:v>
                </c:pt>
                <c:pt idx="99">
                  <c:v>-22.493219400000001</c:v>
                </c:pt>
                <c:pt idx="100">
                  <c:v>-22.167264899999999</c:v>
                </c:pt>
                <c:pt idx="101">
                  <c:v>-21.363311799999899</c:v>
                </c:pt>
                <c:pt idx="102">
                  <c:v>-20.9824714999999</c:v>
                </c:pt>
                <c:pt idx="103">
                  <c:v>-20.635902399999999</c:v>
                </c:pt>
                <c:pt idx="104">
                  <c:v>-20.199741400000001</c:v>
                </c:pt>
                <c:pt idx="105">
                  <c:v>-19.905242900000001</c:v>
                </c:pt>
                <c:pt idx="106">
                  <c:v>-19.5560112</c:v>
                </c:pt>
                <c:pt idx="107">
                  <c:v>-19.162790299999902</c:v>
                </c:pt>
                <c:pt idx="108">
                  <c:v>-19.119049100000002</c:v>
                </c:pt>
                <c:pt idx="109">
                  <c:v>-18.726839099999999</c:v>
                </c:pt>
                <c:pt idx="110">
                  <c:v>-18.408502599999998</c:v>
                </c:pt>
                <c:pt idx="111">
                  <c:v>-18.381391499999999</c:v>
                </c:pt>
                <c:pt idx="112">
                  <c:v>-18.0992374</c:v>
                </c:pt>
                <c:pt idx="113">
                  <c:v>-17.856031399999999</c:v>
                </c:pt>
                <c:pt idx="114">
                  <c:v>-17.880531300000001</c:v>
                </c:pt>
                <c:pt idx="115">
                  <c:v>-17.730039600000001</c:v>
                </c:pt>
                <c:pt idx="116">
                  <c:v>-17.767223399999999</c:v>
                </c:pt>
                <c:pt idx="117">
                  <c:v>-17.620429999999999</c:v>
                </c:pt>
                <c:pt idx="118">
                  <c:v>-17.660537699999999</c:v>
                </c:pt>
                <c:pt idx="119">
                  <c:v>-17.747970599999999</c:v>
                </c:pt>
                <c:pt idx="120">
                  <c:v>-17.862916899999899</c:v>
                </c:pt>
                <c:pt idx="121">
                  <c:v>-17.6592159</c:v>
                </c:pt>
                <c:pt idx="122">
                  <c:v>-17.9852715</c:v>
                </c:pt>
                <c:pt idx="123">
                  <c:v>-18.2451401</c:v>
                </c:pt>
                <c:pt idx="124">
                  <c:v>-18.1745281</c:v>
                </c:pt>
                <c:pt idx="125">
                  <c:v>-18.5060921</c:v>
                </c:pt>
                <c:pt idx="126">
                  <c:v>-18.880365399999999</c:v>
                </c:pt>
                <c:pt idx="127">
                  <c:v>-18.909748100000002</c:v>
                </c:pt>
                <c:pt idx="128">
                  <c:v>-19.1292534</c:v>
                </c:pt>
                <c:pt idx="129">
                  <c:v>-19.582612999999998</c:v>
                </c:pt>
                <c:pt idx="130">
                  <c:v>-19.979084</c:v>
                </c:pt>
                <c:pt idx="131">
                  <c:v>-20.392067000000001</c:v>
                </c:pt>
                <c:pt idx="132">
                  <c:v>-20.8421345</c:v>
                </c:pt>
                <c:pt idx="133">
                  <c:v>-21.377048500000001</c:v>
                </c:pt>
                <c:pt idx="134">
                  <c:v>-22.159894900000001</c:v>
                </c:pt>
                <c:pt idx="135">
                  <c:v>-22.755565600000001</c:v>
                </c:pt>
                <c:pt idx="136">
                  <c:v>-23.5162373</c:v>
                </c:pt>
                <c:pt idx="137">
                  <c:v>-24.746513400000001</c:v>
                </c:pt>
                <c:pt idx="138">
                  <c:v>-25.310154000000001</c:v>
                </c:pt>
                <c:pt idx="139">
                  <c:v>-26.994098699999999</c:v>
                </c:pt>
                <c:pt idx="140">
                  <c:v>-28.773759800000001</c:v>
                </c:pt>
                <c:pt idx="141">
                  <c:v>-30.3578033</c:v>
                </c:pt>
                <c:pt idx="142">
                  <c:v>-33.273693100000003</c:v>
                </c:pt>
                <c:pt idx="143">
                  <c:v>-36.055164300000001</c:v>
                </c:pt>
                <c:pt idx="144">
                  <c:v>-38.032108299999997</c:v>
                </c:pt>
                <c:pt idx="145">
                  <c:v>-49.251605999999903</c:v>
                </c:pt>
                <c:pt idx="146">
                  <c:v>-54.256191299999998</c:v>
                </c:pt>
                <c:pt idx="147">
                  <c:v>-46.218380000000003</c:v>
                </c:pt>
                <c:pt idx="148">
                  <c:v>-39.093185400000003</c:v>
                </c:pt>
                <c:pt idx="149">
                  <c:v>-34.878570600000003</c:v>
                </c:pt>
                <c:pt idx="150">
                  <c:v>-33.936874400000001</c:v>
                </c:pt>
                <c:pt idx="151">
                  <c:v>-31.283918399999902</c:v>
                </c:pt>
                <c:pt idx="152">
                  <c:v>-30.0901031</c:v>
                </c:pt>
                <c:pt idx="153">
                  <c:v>-28.963716499999901</c:v>
                </c:pt>
                <c:pt idx="154">
                  <c:v>-28.7029076</c:v>
                </c:pt>
                <c:pt idx="155">
                  <c:v>-28.221580500000002</c:v>
                </c:pt>
                <c:pt idx="156">
                  <c:v>-27.2881088</c:v>
                </c:pt>
                <c:pt idx="157">
                  <c:v>-26.366622899999999</c:v>
                </c:pt>
                <c:pt idx="158">
                  <c:v>-27.058200800000002</c:v>
                </c:pt>
                <c:pt idx="159">
                  <c:v>-26.0227833</c:v>
                </c:pt>
                <c:pt idx="160">
                  <c:v>-25.386529899999999</c:v>
                </c:pt>
                <c:pt idx="161">
                  <c:v>-25.778019</c:v>
                </c:pt>
                <c:pt idx="162">
                  <c:v>-25.320943799999998</c:v>
                </c:pt>
                <c:pt idx="163">
                  <c:v>-24.911525699999999</c:v>
                </c:pt>
                <c:pt idx="164">
                  <c:v>-25.501707100000001</c:v>
                </c:pt>
                <c:pt idx="165">
                  <c:v>-25.2584591</c:v>
                </c:pt>
                <c:pt idx="166">
                  <c:v>-24.946727800000001</c:v>
                </c:pt>
                <c:pt idx="167">
                  <c:v>-24.722093600000001</c:v>
                </c:pt>
                <c:pt idx="168">
                  <c:v>-24.671148299999999</c:v>
                </c:pt>
                <c:pt idx="169">
                  <c:v>-24.609254799999999</c:v>
                </c:pt>
                <c:pt idx="170">
                  <c:v>-24.4367962</c:v>
                </c:pt>
                <c:pt idx="171">
                  <c:v>-24.156759299999901</c:v>
                </c:pt>
                <c:pt idx="172">
                  <c:v>-24.396642700000001</c:v>
                </c:pt>
                <c:pt idx="173">
                  <c:v>-23.9057922</c:v>
                </c:pt>
                <c:pt idx="174">
                  <c:v>-24.1290321</c:v>
                </c:pt>
                <c:pt idx="175">
                  <c:v>-23.824110000000001</c:v>
                </c:pt>
                <c:pt idx="176">
                  <c:v>-23.307853699999999</c:v>
                </c:pt>
                <c:pt idx="177">
                  <c:v>-23.174659699999999</c:v>
                </c:pt>
                <c:pt idx="178">
                  <c:v>-23.471216200000001</c:v>
                </c:pt>
                <c:pt idx="179">
                  <c:v>-22.8139076</c:v>
                </c:pt>
                <c:pt idx="180">
                  <c:v>-22.803766299999999</c:v>
                </c:pt>
                <c:pt idx="181">
                  <c:v>-22.541826199999999</c:v>
                </c:pt>
                <c:pt idx="182">
                  <c:v>-22.222715399999998</c:v>
                </c:pt>
                <c:pt idx="183">
                  <c:v>-21.715089800000001</c:v>
                </c:pt>
                <c:pt idx="184">
                  <c:v>-22.047697100000001</c:v>
                </c:pt>
                <c:pt idx="185">
                  <c:v>-21.6264343</c:v>
                </c:pt>
                <c:pt idx="186">
                  <c:v>-21.553800599999899</c:v>
                </c:pt>
                <c:pt idx="187">
                  <c:v>-21.3459091</c:v>
                </c:pt>
                <c:pt idx="188">
                  <c:v>-20.840536100000001</c:v>
                </c:pt>
                <c:pt idx="189">
                  <c:v>-20.852510500000001</c:v>
                </c:pt>
                <c:pt idx="190">
                  <c:v>-20.625860200000002</c:v>
                </c:pt>
                <c:pt idx="191">
                  <c:v>-20.2744465</c:v>
                </c:pt>
                <c:pt idx="192">
                  <c:v>-20.601942099999899</c:v>
                </c:pt>
                <c:pt idx="193">
                  <c:v>-19.8789616</c:v>
                </c:pt>
                <c:pt idx="194">
                  <c:v>-19.5637951</c:v>
                </c:pt>
                <c:pt idx="195">
                  <c:v>-20.190908400000001</c:v>
                </c:pt>
                <c:pt idx="196">
                  <c:v>-19.923919699999999</c:v>
                </c:pt>
                <c:pt idx="197">
                  <c:v>-19.733303100000001</c:v>
                </c:pt>
                <c:pt idx="198">
                  <c:v>-19.972370099999999</c:v>
                </c:pt>
                <c:pt idx="199">
                  <c:v>-19.812397000000001</c:v>
                </c:pt>
                <c:pt idx="200">
                  <c:v>-19.602581000000001</c:v>
                </c:pt>
                <c:pt idx="201">
                  <c:v>-20.0247955</c:v>
                </c:pt>
                <c:pt idx="202">
                  <c:v>-19.866188000000001</c:v>
                </c:pt>
                <c:pt idx="203">
                  <c:v>-20.173399</c:v>
                </c:pt>
                <c:pt idx="204">
                  <c:v>-20.4811172</c:v>
                </c:pt>
                <c:pt idx="205">
                  <c:v>-20.423210099999999</c:v>
                </c:pt>
                <c:pt idx="206">
                  <c:v>-21.072034799999901</c:v>
                </c:pt>
                <c:pt idx="207">
                  <c:v>-21.917848599999999</c:v>
                </c:pt>
                <c:pt idx="208">
                  <c:v>-21.917917299999999</c:v>
                </c:pt>
                <c:pt idx="209">
                  <c:v>-22.575696900000001</c:v>
                </c:pt>
                <c:pt idx="210">
                  <c:v>-22.864662200000001</c:v>
                </c:pt>
                <c:pt idx="211">
                  <c:v>-23.7095795</c:v>
                </c:pt>
                <c:pt idx="212">
                  <c:v>-24.493781999999999</c:v>
                </c:pt>
                <c:pt idx="213">
                  <c:v>-25.5330276</c:v>
                </c:pt>
                <c:pt idx="214">
                  <c:v>-26.6635112999999</c:v>
                </c:pt>
                <c:pt idx="215">
                  <c:v>-27.830755199999999</c:v>
                </c:pt>
                <c:pt idx="216">
                  <c:v>-28.304683699999998</c:v>
                </c:pt>
                <c:pt idx="217">
                  <c:v>-30.377752300000001</c:v>
                </c:pt>
                <c:pt idx="218">
                  <c:v>-30.272403700000002</c:v>
                </c:pt>
                <c:pt idx="219">
                  <c:v>-31.5942097</c:v>
                </c:pt>
                <c:pt idx="220">
                  <c:v>-31.795019099999902</c:v>
                </c:pt>
                <c:pt idx="221">
                  <c:v>-28.681673</c:v>
                </c:pt>
                <c:pt idx="222">
                  <c:v>-29.946439699999999</c:v>
                </c:pt>
                <c:pt idx="223">
                  <c:v>-27.960926099999899</c:v>
                </c:pt>
                <c:pt idx="224">
                  <c:v>-26.3169708</c:v>
                </c:pt>
                <c:pt idx="225">
                  <c:v>-26.058639500000002</c:v>
                </c:pt>
                <c:pt idx="226">
                  <c:v>-24.608480499999999</c:v>
                </c:pt>
                <c:pt idx="227">
                  <c:v>-24.229192699999999</c:v>
                </c:pt>
                <c:pt idx="228">
                  <c:v>-23.919946699999901</c:v>
                </c:pt>
                <c:pt idx="229">
                  <c:v>-22.4479465</c:v>
                </c:pt>
                <c:pt idx="230">
                  <c:v>-22.037841799999999</c:v>
                </c:pt>
                <c:pt idx="231">
                  <c:v>-21.828636199999998</c:v>
                </c:pt>
                <c:pt idx="232">
                  <c:v>-20.439729700000001</c:v>
                </c:pt>
                <c:pt idx="233">
                  <c:v>-20.436372800000001</c:v>
                </c:pt>
                <c:pt idx="234">
                  <c:v>-19.993778200000001</c:v>
                </c:pt>
                <c:pt idx="235">
                  <c:v>-19.460779200000001</c:v>
                </c:pt>
                <c:pt idx="236">
                  <c:v>-19.537467999999901</c:v>
                </c:pt>
                <c:pt idx="237">
                  <c:v>-19.230598399999899</c:v>
                </c:pt>
                <c:pt idx="238">
                  <c:v>-19.240707400000002</c:v>
                </c:pt>
                <c:pt idx="239">
                  <c:v>-19.176572799999999</c:v>
                </c:pt>
                <c:pt idx="240">
                  <c:v>-18.47579</c:v>
                </c:pt>
                <c:pt idx="241">
                  <c:v>-18.2926483</c:v>
                </c:pt>
                <c:pt idx="242">
                  <c:v>-18.489288299999998</c:v>
                </c:pt>
                <c:pt idx="243">
                  <c:v>-18.1084347</c:v>
                </c:pt>
                <c:pt idx="244">
                  <c:v>-18.1970463</c:v>
                </c:pt>
                <c:pt idx="245">
                  <c:v>-18.445587199999999</c:v>
                </c:pt>
                <c:pt idx="246">
                  <c:v>-18.144680000000001</c:v>
                </c:pt>
                <c:pt idx="247">
                  <c:v>-18.457870499999999</c:v>
                </c:pt>
                <c:pt idx="248">
                  <c:v>-18.273246799999999</c:v>
                </c:pt>
                <c:pt idx="249">
                  <c:v>-18.341970400000001</c:v>
                </c:pt>
                <c:pt idx="250">
                  <c:v>-18.502498599999999</c:v>
                </c:pt>
                <c:pt idx="251">
                  <c:v>-18.738653200000002</c:v>
                </c:pt>
                <c:pt idx="252">
                  <c:v>-18.898155200000001</c:v>
                </c:pt>
                <c:pt idx="253">
                  <c:v>-19.4854527</c:v>
                </c:pt>
                <c:pt idx="254">
                  <c:v>-19.722518900000001</c:v>
                </c:pt>
                <c:pt idx="255">
                  <c:v>-20.181039800000001</c:v>
                </c:pt>
                <c:pt idx="256">
                  <c:v>-20.678247500000001</c:v>
                </c:pt>
                <c:pt idx="257">
                  <c:v>-20.855382899999899</c:v>
                </c:pt>
                <c:pt idx="258">
                  <c:v>-21.662443199999998</c:v>
                </c:pt>
                <c:pt idx="259">
                  <c:v>-22.3141441</c:v>
                </c:pt>
                <c:pt idx="260">
                  <c:v>-22.03302</c:v>
                </c:pt>
                <c:pt idx="261">
                  <c:v>-23.805616400000002</c:v>
                </c:pt>
                <c:pt idx="262">
                  <c:v>-24.8047770999999</c:v>
                </c:pt>
                <c:pt idx="263">
                  <c:v>-25.324749000000001</c:v>
                </c:pt>
                <c:pt idx="264">
                  <c:v>-26.5061684</c:v>
                </c:pt>
                <c:pt idx="265">
                  <c:v>-28.525936099999999</c:v>
                </c:pt>
                <c:pt idx="266">
                  <c:v>-27.259809499999999</c:v>
                </c:pt>
                <c:pt idx="267">
                  <c:v>-29.385788000000002</c:v>
                </c:pt>
                <c:pt idx="268">
                  <c:v>-30.291111000000001</c:v>
                </c:pt>
                <c:pt idx="269">
                  <c:v>-32.245304099999998</c:v>
                </c:pt>
                <c:pt idx="270">
                  <c:v>-35.931339299999998</c:v>
                </c:pt>
                <c:pt idx="271">
                  <c:v>-35.608619699999998</c:v>
                </c:pt>
                <c:pt idx="272">
                  <c:v>-37.344238300000001</c:v>
                </c:pt>
                <c:pt idx="273">
                  <c:v>-46.2139053</c:v>
                </c:pt>
                <c:pt idx="274">
                  <c:v>-43.239650699999999</c:v>
                </c:pt>
                <c:pt idx="275">
                  <c:v>-45.771381400000003</c:v>
                </c:pt>
                <c:pt idx="276">
                  <c:v>-44.643032099999999</c:v>
                </c:pt>
                <c:pt idx="277">
                  <c:v>-40.1031914</c:v>
                </c:pt>
                <c:pt idx="278">
                  <c:v>-36.700683599999998</c:v>
                </c:pt>
                <c:pt idx="279">
                  <c:v>-35.851276400000003</c:v>
                </c:pt>
                <c:pt idx="280">
                  <c:v>-34.9637794</c:v>
                </c:pt>
                <c:pt idx="281">
                  <c:v>-28.548856700000002</c:v>
                </c:pt>
                <c:pt idx="282">
                  <c:v>-29.796451600000001</c:v>
                </c:pt>
                <c:pt idx="283">
                  <c:v>-30.798669799999999</c:v>
                </c:pt>
                <c:pt idx="284">
                  <c:v>-27.023014100000001</c:v>
                </c:pt>
                <c:pt idx="285">
                  <c:v>-27.5251141</c:v>
                </c:pt>
                <c:pt idx="286">
                  <c:v>-33.0799904</c:v>
                </c:pt>
                <c:pt idx="287">
                  <c:v>-26.951122300000002</c:v>
                </c:pt>
                <c:pt idx="288">
                  <c:v>-24.4454803</c:v>
                </c:pt>
                <c:pt idx="289">
                  <c:v>-26.982297899999999</c:v>
                </c:pt>
                <c:pt idx="290">
                  <c:v>-31.643226599999998</c:v>
                </c:pt>
                <c:pt idx="291">
                  <c:v>-27.240631100000002</c:v>
                </c:pt>
                <c:pt idx="292">
                  <c:v>-30.378965399999998</c:v>
                </c:pt>
                <c:pt idx="293">
                  <c:v>-33.785907700000003</c:v>
                </c:pt>
                <c:pt idx="294">
                  <c:v>-26.623764000000001</c:v>
                </c:pt>
                <c:pt idx="295">
                  <c:v>-27.200584399999901</c:v>
                </c:pt>
                <c:pt idx="296">
                  <c:v>-32.085040999999997</c:v>
                </c:pt>
                <c:pt idx="297">
                  <c:v>-33.989734599999998</c:v>
                </c:pt>
                <c:pt idx="298">
                  <c:v>-34.675186199999999</c:v>
                </c:pt>
                <c:pt idx="299">
                  <c:v>-29.828569399999999</c:v>
                </c:pt>
                <c:pt idx="300">
                  <c:v>-29.664089199999999</c:v>
                </c:pt>
                <c:pt idx="301">
                  <c:v>-32.029296899999999</c:v>
                </c:pt>
                <c:pt idx="302">
                  <c:v>-30.315513599999999</c:v>
                </c:pt>
                <c:pt idx="303">
                  <c:v>-30.303665200000001</c:v>
                </c:pt>
                <c:pt idx="304">
                  <c:v>-35.686813399999998</c:v>
                </c:pt>
                <c:pt idx="305">
                  <c:v>-31.648672099999999</c:v>
                </c:pt>
                <c:pt idx="306">
                  <c:v>-35.639461500000003</c:v>
                </c:pt>
                <c:pt idx="307">
                  <c:v>-34.1020355</c:v>
                </c:pt>
                <c:pt idx="308">
                  <c:v>-34.197315199999998</c:v>
                </c:pt>
                <c:pt idx="309">
                  <c:v>-35.590816500000003</c:v>
                </c:pt>
                <c:pt idx="310">
                  <c:v>-30.153480500000001</c:v>
                </c:pt>
                <c:pt idx="311">
                  <c:v>-35.840927100000002</c:v>
                </c:pt>
                <c:pt idx="312">
                  <c:v>-37.841712999999999</c:v>
                </c:pt>
                <c:pt idx="313">
                  <c:v>-37.108394599999997</c:v>
                </c:pt>
                <c:pt idx="314">
                  <c:v>-31.443002700000001</c:v>
                </c:pt>
                <c:pt idx="315">
                  <c:v>-28.020395300000001</c:v>
                </c:pt>
                <c:pt idx="316">
                  <c:v>-29.871458100000002</c:v>
                </c:pt>
                <c:pt idx="317">
                  <c:v>-31.3048553</c:v>
                </c:pt>
                <c:pt idx="318">
                  <c:v>-27.902324700000001</c:v>
                </c:pt>
                <c:pt idx="319">
                  <c:v>-35.4192696</c:v>
                </c:pt>
                <c:pt idx="320">
                  <c:v>-28.211322800000001</c:v>
                </c:pt>
                <c:pt idx="321">
                  <c:v>-36.486709599999998</c:v>
                </c:pt>
                <c:pt idx="322">
                  <c:v>-32.810539200000001</c:v>
                </c:pt>
                <c:pt idx="323">
                  <c:v>-33.654850000000003</c:v>
                </c:pt>
                <c:pt idx="324">
                  <c:v>-29.6591454</c:v>
                </c:pt>
                <c:pt idx="325">
                  <c:v>-32.7956352</c:v>
                </c:pt>
                <c:pt idx="326">
                  <c:v>-33.361202200000001</c:v>
                </c:pt>
                <c:pt idx="327">
                  <c:v>-33.114784200000003</c:v>
                </c:pt>
                <c:pt idx="328">
                  <c:v>-36.399047899999999</c:v>
                </c:pt>
                <c:pt idx="329">
                  <c:v>-32.055892900000003</c:v>
                </c:pt>
                <c:pt idx="330">
                  <c:v>-33.515205399999999</c:v>
                </c:pt>
                <c:pt idx="331">
                  <c:v>-42.245586399999901</c:v>
                </c:pt>
                <c:pt idx="332">
                  <c:v>-37.098575599999997</c:v>
                </c:pt>
                <c:pt idx="333">
                  <c:v>-33.211742399999999</c:v>
                </c:pt>
                <c:pt idx="334">
                  <c:v>-33.805377999999997</c:v>
                </c:pt>
                <c:pt idx="335">
                  <c:v>-34.657737699999998</c:v>
                </c:pt>
                <c:pt idx="336">
                  <c:v>-30.196067800000002</c:v>
                </c:pt>
                <c:pt idx="337">
                  <c:v>-27.655134199999999</c:v>
                </c:pt>
                <c:pt idx="338">
                  <c:v>-25.59618</c:v>
                </c:pt>
                <c:pt idx="339">
                  <c:v>-24.773092299999998</c:v>
                </c:pt>
                <c:pt idx="340">
                  <c:v>-24.9943942999999</c:v>
                </c:pt>
                <c:pt idx="341">
                  <c:v>-24.014267</c:v>
                </c:pt>
                <c:pt idx="342">
                  <c:v>-23.6683159</c:v>
                </c:pt>
                <c:pt idx="343">
                  <c:v>-23.266449000000001</c:v>
                </c:pt>
                <c:pt idx="344">
                  <c:v>-21.9422493</c:v>
                </c:pt>
                <c:pt idx="345">
                  <c:v>-21.751213100000001</c:v>
                </c:pt>
                <c:pt idx="346">
                  <c:v>-21.444217699999999</c:v>
                </c:pt>
                <c:pt idx="347">
                  <c:v>-19.9742222</c:v>
                </c:pt>
                <c:pt idx="348">
                  <c:v>-19.888765299999999</c:v>
                </c:pt>
                <c:pt idx="349">
                  <c:v>-19.6822433</c:v>
                </c:pt>
                <c:pt idx="350">
                  <c:v>-19.083650599999999</c:v>
                </c:pt>
                <c:pt idx="351">
                  <c:v>-19.0562687</c:v>
                </c:pt>
                <c:pt idx="352">
                  <c:v>-18.275569900000001</c:v>
                </c:pt>
                <c:pt idx="353">
                  <c:v>-17.969379400000001</c:v>
                </c:pt>
                <c:pt idx="354">
                  <c:v>-18.248409299999999</c:v>
                </c:pt>
                <c:pt idx="355">
                  <c:v>-17.205602599999999</c:v>
                </c:pt>
                <c:pt idx="356">
                  <c:v>-17.155151400000001</c:v>
                </c:pt>
                <c:pt idx="357">
                  <c:v>-17.768094999999999</c:v>
                </c:pt>
                <c:pt idx="358">
                  <c:v>-17.1040478</c:v>
                </c:pt>
                <c:pt idx="359">
                  <c:v>-17.787929500000001</c:v>
                </c:pt>
                <c:pt idx="360">
                  <c:v>-17.745079</c:v>
                </c:pt>
                <c:pt idx="361">
                  <c:v>-18.267494200000002</c:v>
                </c:pt>
                <c:pt idx="362">
                  <c:v>-18.2883377</c:v>
                </c:pt>
                <c:pt idx="363">
                  <c:v>-18.197544100000002</c:v>
                </c:pt>
                <c:pt idx="364">
                  <c:v>-18.883321799999901</c:v>
                </c:pt>
                <c:pt idx="365">
                  <c:v>-19.623474099999999</c:v>
                </c:pt>
                <c:pt idx="366">
                  <c:v>-19.762899399999998</c:v>
                </c:pt>
                <c:pt idx="367">
                  <c:v>-19.619592699999998</c:v>
                </c:pt>
                <c:pt idx="368">
                  <c:v>-20.189308199999999</c:v>
                </c:pt>
                <c:pt idx="369">
                  <c:v>-21.3818798</c:v>
                </c:pt>
                <c:pt idx="370">
                  <c:v>-22.383104299999999</c:v>
                </c:pt>
                <c:pt idx="371">
                  <c:v>-24.422666499999998</c:v>
                </c:pt>
                <c:pt idx="372">
                  <c:v>-25.068513899999999</c:v>
                </c:pt>
                <c:pt idx="373">
                  <c:v>-24.0715103</c:v>
                </c:pt>
                <c:pt idx="374">
                  <c:v>-28.568387999999999</c:v>
                </c:pt>
                <c:pt idx="375">
                  <c:v>-27.132726699999999</c:v>
                </c:pt>
                <c:pt idx="376">
                  <c:v>-30.7312431</c:v>
                </c:pt>
                <c:pt idx="377">
                  <c:v>-34.939285300000002</c:v>
                </c:pt>
                <c:pt idx="378">
                  <c:v>-31.1759357</c:v>
                </c:pt>
                <c:pt idx="379">
                  <c:v>-30.198801</c:v>
                </c:pt>
                <c:pt idx="380">
                  <c:v>-28.530258199999999</c:v>
                </c:pt>
                <c:pt idx="381">
                  <c:v>-27.9086742</c:v>
                </c:pt>
                <c:pt idx="382">
                  <c:v>-27.7359638</c:v>
                </c:pt>
                <c:pt idx="383">
                  <c:v>-28.904079400000001</c:v>
                </c:pt>
                <c:pt idx="384">
                  <c:v>-24.498048799999999</c:v>
                </c:pt>
                <c:pt idx="385">
                  <c:v>-25.3575649</c:v>
                </c:pt>
                <c:pt idx="386">
                  <c:v>-27.229097400000001</c:v>
                </c:pt>
                <c:pt idx="387">
                  <c:v>-24.087966899999898</c:v>
                </c:pt>
                <c:pt idx="388">
                  <c:v>-22.712070499999999</c:v>
                </c:pt>
                <c:pt idx="389">
                  <c:v>-24.076978700000002</c:v>
                </c:pt>
                <c:pt idx="390">
                  <c:v>-23.0313683</c:v>
                </c:pt>
                <c:pt idx="391">
                  <c:v>-20.872043600000001</c:v>
                </c:pt>
                <c:pt idx="392">
                  <c:v>-21.8144779</c:v>
                </c:pt>
                <c:pt idx="393">
                  <c:v>-21.112796799999899</c:v>
                </c:pt>
                <c:pt idx="394">
                  <c:v>-20.013534499999999</c:v>
                </c:pt>
                <c:pt idx="395">
                  <c:v>-20.081678400000001</c:v>
                </c:pt>
                <c:pt idx="396">
                  <c:v>-20.8007603</c:v>
                </c:pt>
                <c:pt idx="397">
                  <c:v>-19.796772000000001</c:v>
                </c:pt>
                <c:pt idx="398">
                  <c:v>-20.069148999999999</c:v>
                </c:pt>
                <c:pt idx="399">
                  <c:v>-20.3126602</c:v>
                </c:pt>
                <c:pt idx="400">
                  <c:v>-20.6703434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EF8-4488-A326-E479DC04FEB9}"/>
            </c:ext>
          </c:extLst>
        </c:ser>
        <c:ser>
          <c:idx val="1"/>
          <c:order val="1"/>
          <c:tx>
            <c:strRef>
              <c:f>THRU_S11!$C$1</c:f>
              <c:strCache>
                <c:ptCount val="1"/>
                <c:pt idx="0">
                  <c:v>MASW-011206_SN1_THRU_25C_Port1Port2ONLY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THRU_S11!$A$2:$A$402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THRU_S11!$C$2:$C$402</c:f>
              <c:numCache>
                <c:formatCode>General</c:formatCode>
                <c:ptCount val="401"/>
                <c:pt idx="0">
                  <c:v>-40.335975599999998</c:v>
                </c:pt>
                <c:pt idx="1">
                  <c:v>-37.371971100000003</c:v>
                </c:pt>
                <c:pt idx="2">
                  <c:v>-35.254840899999998</c:v>
                </c:pt>
                <c:pt idx="3">
                  <c:v>-33.7295418</c:v>
                </c:pt>
                <c:pt idx="4">
                  <c:v>-32.471179999999997</c:v>
                </c:pt>
                <c:pt idx="5">
                  <c:v>-31.530437500000001</c:v>
                </c:pt>
                <c:pt idx="6">
                  <c:v>-30.755325299999999</c:v>
                </c:pt>
                <c:pt idx="7">
                  <c:v>-29.968643199999999</c:v>
                </c:pt>
                <c:pt idx="8">
                  <c:v>-29.305721299999998</c:v>
                </c:pt>
                <c:pt idx="9">
                  <c:v>-28.763593700000001</c:v>
                </c:pt>
                <c:pt idx="10">
                  <c:v>-28.3560047</c:v>
                </c:pt>
                <c:pt idx="11">
                  <c:v>-27.8993339999999</c:v>
                </c:pt>
                <c:pt idx="12">
                  <c:v>-27.5305882</c:v>
                </c:pt>
                <c:pt idx="13">
                  <c:v>-27.213016499999998</c:v>
                </c:pt>
                <c:pt idx="14">
                  <c:v>-26.908773400000001</c:v>
                </c:pt>
                <c:pt idx="15">
                  <c:v>-26.631916</c:v>
                </c:pt>
                <c:pt idx="16">
                  <c:v>-26.3497524</c:v>
                </c:pt>
                <c:pt idx="17">
                  <c:v>-26.120990800000001</c:v>
                </c:pt>
                <c:pt idx="18">
                  <c:v>-25.9022121</c:v>
                </c:pt>
                <c:pt idx="19">
                  <c:v>-25.652395200000001</c:v>
                </c:pt>
                <c:pt idx="20">
                  <c:v>-25.493396799999999</c:v>
                </c:pt>
                <c:pt idx="21">
                  <c:v>-25.362554599999999</c:v>
                </c:pt>
                <c:pt idx="22">
                  <c:v>-25.1745968</c:v>
                </c:pt>
                <c:pt idx="23">
                  <c:v>-25.049552899999998</c:v>
                </c:pt>
                <c:pt idx="24">
                  <c:v>-24.9515514</c:v>
                </c:pt>
                <c:pt idx="25">
                  <c:v>-24.820838899999998</c:v>
                </c:pt>
                <c:pt idx="26">
                  <c:v>-24.768358200000002</c:v>
                </c:pt>
                <c:pt idx="27">
                  <c:v>-24.711761500000001</c:v>
                </c:pt>
                <c:pt idx="28">
                  <c:v>-24.653513</c:v>
                </c:pt>
                <c:pt idx="29">
                  <c:v>-24.584503199999901</c:v>
                </c:pt>
                <c:pt idx="30">
                  <c:v>-24.562664000000002</c:v>
                </c:pt>
                <c:pt idx="31">
                  <c:v>-24.4629765</c:v>
                </c:pt>
                <c:pt idx="32">
                  <c:v>-24.403001799999998</c:v>
                </c:pt>
                <c:pt idx="33">
                  <c:v>-24.443233500000002</c:v>
                </c:pt>
                <c:pt idx="34">
                  <c:v>-24.295919399999999</c:v>
                </c:pt>
                <c:pt idx="35">
                  <c:v>-24.2619896</c:v>
                </c:pt>
                <c:pt idx="36">
                  <c:v>-24.215600999999999</c:v>
                </c:pt>
                <c:pt idx="37">
                  <c:v>-24.099340399999999</c:v>
                </c:pt>
                <c:pt idx="38">
                  <c:v>-24.001344700000001</c:v>
                </c:pt>
                <c:pt idx="39">
                  <c:v>-23.905094099999999</c:v>
                </c:pt>
                <c:pt idx="40">
                  <c:v>-23.8453102</c:v>
                </c:pt>
                <c:pt idx="41">
                  <c:v>-23.686828599999998</c:v>
                </c:pt>
                <c:pt idx="42">
                  <c:v>-23.588481900000001</c:v>
                </c:pt>
                <c:pt idx="43">
                  <c:v>-23.5056399999999</c:v>
                </c:pt>
                <c:pt idx="44">
                  <c:v>-23.365087500000001</c:v>
                </c:pt>
                <c:pt idx="45">
                  <c:v>-23.2791823999999</c:v>
                </c:pt>
                <c:pt idx="46">
                  <c:v>-23.1681633</c:v>
                </c:pt>
                <c:pt idx="47">
                  <c:v>-23.079746199999999</c:v>
                </c:pt>
                <c:pt idx="48">
                  <c:v>-22.943513899999999</c:v>
                </c:pt>
                <c:pt idx="49">
                  <c:v>-22.8884182</c:v>
                </c:pt>
                <c:pt idx="50">
                  <c:v>-22.799837100000001</c:v>
                </c:pt>
                <c:pt idx="51">
                  <c:v>-22.709117899999999</c:v>
                </c:pt>
                <c:pt idx="52">
                  <c:v>-22.6424503</c:v>
                </c:pt>
                <c:pt idx="53">
                  <c:v>-22.586357100000001</c:v>
                </c:pt>
                <c:pt idx="54">
                  <c:v>-22.488912599999999</c:v>
                </c:pt>
                <c:pt idx="55">
                  <c:v>-22.441108700000001</c:v>
                </c:pt>
                <c:pt idx="56">
                  <c:v>-22.404504800000002</c:v>
                </c:pt>
                <c:pt idx="57">
                  <c:v>-22.359220499999999</c:v>
                </c:pt>
                <c:pt idx="58">
                  <c:v>-22.349811599999999</c:v>
                </c:pt>
                <c:pt idx="59">
                  <c:v>-22.3573208</c:v>
                </c:pt>
                <c:pt idx="60">
                  <c:v>-22.318016100000001</c:v>
                </c:pt>
                <c:pt idx="61">
                  <c:v>-22.352148100000001</c:v>
                </c:pt>
                <c:pt idx="62">
                  <c:v>-22.365756999999999</c:v>
                </c:pt>
                <c:pt idx="63">
                  <c:v>-22.415414800000001</c:v>
                </c:pt>
                <c:pt idx="64">
                  <c:v>-22.480011000000001</c:v>
                </c:pt>
                <c:pt idx="65">
                  <c:v>-22.6154461</c:v>
                </c:pt>
                <c:pt idx="66">
                  <c:v>-22.7487526</c:v>
                </c:pt>
                <c:pt idx="67">
                  <c:v>-22.941108700000001</c:v>
                </c:pt>
                <c:pt idx="68">
                  <c:v>-23.1022854</c:v>
                </c:pt>
                <c:pt idx="69">
                  <c:v>-23.332500499999998</c:v>
                </c:pt>
                <c:pt idx="70">
                  <c:v>-23.622501400000001</c:v>
                </c:pt>
                <c:pt idx="71">
                  <c:v>-23.953741099999899</c:v>
                </c:pt>
                <c:pt idx="72">
                  <c:v>-24.279407500000001</c:v>
                </c:pt>
                <c:pt idx="73">
                  <c:v>-24.683206599999998</c:v>
                </c:pt>
                <c:pt idx="74">
                  <c:v>-25.2108116</c:v>
                </c:pt>
                <c:pt idx="75">
                  <c:v>-25.701980599999999</c:v>
                </c:pt>
                <c:pt idx="76">
                  <c:v>-26.2943058</c:v>
                </c:pt>
                <c:pt idx="77">
                  <c:v>-27.112665199999899</c:v>
                </c:pt>
                <c:pt idx="78">
                  <c:v>-27.884708400000001</c:v>
                </c:pt>
                <c:pt idx="79">
                  <c:v>-28.8444824</c:v>
                </c:pt>
                <c:pt idx="80">
                  <c:v>-30.037845600000001</c:v>
                </c:pt>
                <c:pt idx="81">
                  <c:v>-31.3454914</c:v>
                </c:pt>
                <c:pt idx="82">
                  <c:v>-32.9238091</c:v>
                </c:pt>
                <c:pt idx="83">
                  <c:v>-35.207668300000002</c:v>
                </c:pt>
                <c:pt idx="84">
                  <c:v>-37.991916699999997</c:v>
                </c:pt>
                <c:pt idx="85">
                  <c:v>-41.428485899999998</c:v>
                </c:pt>
                <c:pt idx="86">
                  <c:v>-42.791507699999997</c:v>
                </c:pt>
                <c:pt idx="87">
                  <c:v>-40.367782599999998</c:v>
                </c:pt>
                <c:pt idx="88">
                  <c:v>-37.041870099999997</c:v>
                </c:pt>
                <c:pt idx="89">
                  <c:v>-34.296714799999997</c:v>
                </c:pt>
                <c:pt idx="90">
                  <c:v>-31.960578900000002</c:v>
                </c:pt>
                <c:pt idx="91">
                  <c:v>-30.099445299999999</c:v>
                </c:pt>
                <c:pt idx="92">
                  <c:v>-28.587709400000001</c:v>
                </c:pt>
                <c:pt idx="93">
                  <c:v>-27.259439499999999</c:v>
                </c:pt>
                <c:pt idx="94">
                  <c:v>-26.1659489</c:v>
                </c:pt>
                <c:pt idx="95">
                  <c:v>-25.2240334</c:v>
                </c:pt>
                <c:pt idx="96">
                  <c:v>-24.3096581</c:v>
                </c:pt>
                <c:pt idx="97">
                  <c:v>-23.4935513</c:v>
                </c:pt>
                <c:pt idx="98">
                  <c:v>-22.792057</c:v>
                </c:pt>
                <c:pt idx="99">
                  <c:v>-22.223550800000002</c:v>
                </c:pt>
                <c:pt idx="100">
                  <c:v>-21.6312523</c:v>
                </c:pt>
                <c:pt idx="101">
                  <c:v>-21.142970999999999</c:v>
                </c:pt>
                <c:pt idx="102">
                  <c:v>-20.684474900000001</c:v>
                </c:pt>
                <c:pt idx="103">
                  <c:v>-20.230863599999999</c:v>
                </c:pt>
                <c:pt idx="104">
                  <c:v>-19.844095200000002</c:v>
                </c:pt>
                <c:pt idx="105">
                  <c:v>-19.566585499999999</c:v>
                </c:pt>
                <c:pt idx="106">
                  <c:v>-19.217783000000001</c:v>
                </c:pt>
                <c:pt idx="107">
                  <c:v>-18.908956499999999</c:v>
                </c:pt>
                <c:pt idx="108">
                  <c:v>-18.702529899999998</c:v>
                </c:pt>
                <c:pt idx="109">
                  <c:v>-18.499504099999999</c:v>
                </c:pt>
                <c:pt idx="110">
                  <c:v>-18.327096900000001</c:v>
                </c:pt>
                <c:pt idx="111">
                  <c:v>-18.181898100000002</c:v>
                </c:pt>
                <c:pt idx="112">
                  <c:v>-18.048847199999901</c:v>
                </c:pt>
                <c:pt idx="113">
                  <c:v>-17.9523525</c:v>
                </c:pt>
                <c:pt idx="114">
                  <c:v>-17.8896427</c:v>
                </c:pt>
                <c:pt idx="115">
                  <c:v>-17.867616699999999</c:v>
                </c:pt>
                <c:pt idx="116">
                  <c:v>-17.850814799999998</c:v>
                </c:pt>
                <c:pt idx="117">
                  <c:v>-17.853735</c:v>
                </c:pt>
                <c:pt idx="118">
                  <c:v>-17.929252600000002</c:v>
                </c:pt>
                <c:pt idx="119">
                  <c:v>-17.9934425</c:v>
                </c:pt>
                <c:pt idx="120">
                  <c:v>-18.100219699999901</c:v>
                </c:pt>
                <c:pt idx="121">
                  <c:v>-18.222848899999999</c:v>
                </c:pt>
                <c:pt idx="122">
                  <c:v>-18.381133999999999</c:v>
                </c:pt>
                <c:pt idx="123">
                  <c:v>-18.556341199999999</c:v>
                </c:pt>
                <c:pt idx="124">
                  <c:v>-18.784822500000001</c:v>
                </c:pt>
                <c:pt idx="125">
                  <c:v>-19.0436172</c:v>
                </c:pt>
                <c:pt idx="126">
                  <c:v>-19.300727800000001</c:v>
                </c:pt>
                <c:pt idx="127">
                  <c:v>-19.5963192</c:v>
                </c:pt>
                <c:pt idx="128">
                  <c:v>-19.949682200000002</c:v>
                </c:pt>
                <c:pt idx="129">
                  <c:v>-20.320097000000001</c:v>
                </c:pt>
                <c:pt idx="130">
                  <c:v>-20.750844999999899</c:v>
                </c:pt>
                <c:pt idx="131">
                  <c:v>-21.206543</c:v>
                </c:pt>
                <c:pt idx="132">
                  <c:v>-21.741603900000001</c:v>
                </c:pt>
                <c:pt idx="133">
                  <c:v>-22.261501299999999</c:v>
                </c:pt>
                <c:pt idx="134">
                  <c:v>-22.9216251</c:v>
                </c:pt>
                <c:pt idx="135">
                  <c:v>-23.6221046</c:v>
                </c:pt>
                <c:pt idx="136">
                  <c:v>-24.376619300000002</c:v>
                </c:pt>
                <c:pt idx="137">
                  <c:v>-25.2320823999999</c:v>
                </c:pt>
                <c:pt idx="138">
                  <c:v>-26.198747600000001</c:v>
                </c:pt>
                <c:pt idx="139">
                  <c:v>-27.381589900000002</c:v>
                </c:pt>
                <c:pt idx="140">
                  <c:v>-28.614692699999999</c:v>
                </c:pt>
                <c:pt idx="141">
                  <c:v>-29.990177200000002</c:v>
                </c:pt>
                <c:pt idx="142">
                  <c:v>-31.884708400000001</c:v>
                </c:pt>
                <c:pt idx="143">
                  <c:v>-33.980651899999998</c:v>
                </c:pt>
                <c:pt idx="144">
                  <c:v>-36.837322200000003</c:v>
                </c:pt>
                <c:pt idx="145">
                  <c:v>-40.882831600000003</c:v>
                </c:pt>
                <c:pt idx="146">
                  <c:v>-46.685630799999998</c:v>
                </c:pt>
                <c:pt idx="147">
                  <c:v>-47.3113975999999</c:v>
                </c:pt>
                <c:pt idx="148">
                  <c:v>-41.625183100000001</c:v>
                </c:pt>
                <c:pt idx="149">
                  <c:v>-37.791297900000004</c:v>
                </c:pt>
                <c:pt idx="150">
                  <c:v>-34.990299200000003</c:v>
                </c:pt>
                <c:pt idx="151">
                  <c:v>-32.842750500000001</c:v>
                </c:pt>
                <c:pt idx="152">
                  <c:v>-31.284587899999998</c:v>
                </c:pt>
                <c:pt idx="153">
                  <c:v>-30.100940699999999</c:v>
                </c:pt>
                <c:pt idx="154">
                  <c:v>-29.0773926</c:v>
                </c:pt>
                <c:pt idx="155">
                  <c:v>-28.125621800000001</c:v>
                </c:pt>
                <c:pt idx="156">
                  <c:v>-27.3379154</c:v>
                </c:pt>
                <c:pt idx="157">
                  <c:v>-26.767097499999998</c:v>
                </c:pt>
                <c:pt idx="158">
                  <c:v>-26.191637</c:v>
                </c:pt>
                <c:pt idx="159">
                  <c:v>-25.6970806</c:v>
                </c:pt>
                <c:pt idx="160">
                  <c:v>-25.255496999999998</c:v>
                </c:pt>
                <c:pt idx="161">
                  <c:v>-24.869689900000001</c:v>
                </c:pt>
                <c:pt idx="162">
                  <c:v>-24.499876</c:v>
                </c:pt>
                <c:pt idx="163">
                  <c:v>-24.228019700000001</c:v>
                </c:pt>
                <c:pt idx="164">
                  <c:v>-23.918044999999999</c:v>
                </c:pt>
                <c:pt idx="165">
                  <c:v>-23.695066499999999</c:v>
                </c:pt>
                <c:pt idx="166">
                  <c:v>-23.468133900000002</c:v>
                </c:pt>
                <c:pt idx="167">
                  <c:v>-23.2582378</c:v>
                </c:pt>
                <c:pt idx="168">
                  <c:v>-23.149822199999999</c:v>
                </c:pt>
                <c:pt idx="169">
                  <c:v>-22.974401499999999</c:v>
                </c:pt>
                <c:pt idx="170">
                  <c:v>-22.8247833</c:v>
                </c:pt>
                <c:pt idx="171">
                  <c:v>-22.764696099999998</c:v>
                </c:pt>
                <c:pt idx="172">
                  <c:v>-22.616374999999898</c:v>
                </c:pt>
                <c:pt idx="173">
                  <c:v>-22.555240599999902</c:v>
                </c:pt>
                <c:pt idx="174">
                  <c:v>-22.520244600000002</c:v>
                </c:pt>
                <c:pt idx="175">
                  <c:v>-22.498701100000002</c:v>
                </c:pt>
                <c:pt idx="176">
                  <c:v>-22.378725099999901</c:v>
                </c:pt>
                <c:pt idx="177">
                  <c:v>-22.374471700000001</c:v>
                </c:pt>
                <c:pt idx="178">
                  <c:v>-22.391981099999899</c:v>
                </c:pt>
                <c:pt idx="179">
                  <c:v>-22.372676800000001</c:v>
                </c:pt>
                <c:pt idx="180">
                  <c:v>-22.331972100000002</c:v>
                </c:pt>
                <c:pt idx="181">
                  <c:v>-22.381029099999999</c:v>
                </c:pt>
                <c:pt idx="182">
                  <c:v>-22.369899700000001</c:v>
                </c:pt>
                <c:pt idx="183">
                  <c:v>-22.316692400000001</c:v>
                </c:pt>
                <c:pt idx="184">
                  <c:v>-22.351383200000001</c:v>
                </c:pt>
                <c:pt idx="185">
                  <c:v>-22.4199257</c:v>
                </c:pt>
                <c:pt idx="186">
                  <c:v>-22.337200200000002</c:v>
                </c:pt>
                <c:pt idx="187">
                  <c:v>-22.333438900000001</c:v>
                </c:pt>
                <c:pt idx="188">
                  <c:v>-22.404132799999999</c:v>
                </c:pt>
                <c:pt idx="189">
                  <c:v>-22.355159799999999</c:v>
                </c:pt>
                <c:pt idx="190">
                  <c:v>-22.297326999999999</c:v>
                </c:pt>
                <c:pt idx="191">
                  <c:v>-22.376754800000001</c:v>
                </c:pt>
                <c:pt idx="192">
                  <c:v>-22.3622494</c:v>
                </c:pt>
                <c:pt idx="193">
                  <c:v>-22.334741600000001</c:v>
                </c:pt>
                <c:pt idx="194">
                  <c:v>-22.405118900000002</c:v>
                </c:pt>
                <c:pt idx="195">
                  <c:v>-22.450620700000002</c:v>
                </c:pt>
                <c:pt idx="196">
                  <c:v>-22.320808400000001</c:v>
                </c:pt>
                <c:pt idx="197">
                  <c:v>-22.453163100000001</c:v>
                </c:pt>
                <c:pt idx="198">
                  <c:v>-22.501174899999999</c:v>
                </c:pt>
                <c:pt idx="199">
                  <c:v>-22.441177400000001</c:v>
                </c:pt>
                <c:pt idx="200">
                  <c:v>-22.4776402</c:v>
                </c:pt>
                <c:pt idx="201">
                  <c:v>-22.660751300000001</c:v>
                </c:pt>
                <c:pt idx="202">
                  <c:v>-22.667644500000002</c:v>
                </c:pt>
                <c:pt idx="203">
                  <c:v>-22.761728300000001</c:v>
                </c:pt>
                <c:pt idx="204">
                  <c:v>-22.918947200000002</c:v>
                </c:pt>
                <c:pt idx="205">
                  <c:v>-23.126089100000002</c:v>
                </c:pt>
                <c:pt idx="206">
                  <c:v>-23.2369231999999</c:v>
                </c:pt>
                <c:pt idx="207">
                  <c:v>-23.4485703</c:v>
                </c:pt>
                <c:pt idx="208">
                  <c:v>-23.693298299999999</c:v>
                </c:pt>
                <c:pt idx="209">
                  <c:v>-24.044202800000001</c:v>
                </c:pt>
                <c:pt idx="210">
                  <c:v>-24.187345499999999</c:v>
                </c:pt>
                <c:pt idx="211">
                  <c:v>-24.7655487</c:v>
                </c:pt>
                <c:pt idx="212">
                  <c:v>-25.080850599999899</c:v>
                </c:pt>
                <c:pt idx="213">
                  <c:v>-25.6217136</c:v>
                </c:pt>
                <c:pt idx="214">
                  <c:v>-26.108661699999999</c:v>
                </c:pt>
                <c:pt idx="215">
                  <c:v>-27.0491028</c:v>
                </c:pt>
                <c:pt idx="216">
                  <c:v>-27.364210100000001</c:v>
                </c:pt>
                <c:pt idx="217">
                  <c:v>-28.572685199999999</c:v>
                </c:pt>
                <c:pt idx="218">
                  <c:v>-29.3828125</c:v>
                </c:pt>
                <c:pt idx="219">
                  <c:v>-30.722017300000001</c:v>
                </c:pt>
                <c:pt idx="220">
                  <c:v>-31.944200500000001</c:v>
                </c:pt>
                <c:pt idx="221">
                  <c:v>-34.035682700000002</c:v>
                </c:pt>
                <c:pt idx="222">
                  <c:v>-35.242851299999998</c:v>
                </c:pt>
                <c:pt idx="223">
                  <c:v>-37.153922999999999</c:v>
                </c:pt>
                <c:pt idx="224">
                  <c:v>-36.487426800000001</c:v>
                </c:pt>
                <c:pt idx="225">
                  <c:v>-36.441703799999999</c:v>
                </c:pt>
                <c:pt idx="226">
                  <c:v>-34.316471100000001</c:v>
                </c:pt>
                <c:pt idx="227">
                  <c:v>-31.910347000000002</c:v>
                </c:pt>
                <c:pt idx="228">
                  <c:v>-31.338913000000002</c:v>
                </c:pt>
                <c:pt idx="229">
                  <c:v>-28.871473300000002</c:v>
                </c:pt>
                <c:pt idx="230">
                  <c:v>-27.6274718999999</c:v>
                </c:pt>
                <c:pt idx="231">
                  <c:v>-26.9604912</c:v>
                </c:pt>
                <c:pt idx="232">
                  <c:v>-25.4801331</c:v>
                </c:pt>
                <c:pt idx="233">
                  <c:v>-24.909364700000001</c:v>
                </c:pt>
                <c:pt idx="234">
                  <c:v>-23.9935188</c:v>
                </c:pt>
                <c:pt idx="235">
                  <c:v>-23.1740475</c:v>
                </c:pt>
                <c:pt idx="236">
                  <c:v>-22.242193199999999</c:v>
                </c:pt>
                <c:pt idx="237">
                  <c:v>-21.983816099999999</c:v>
                </c:pt>
                <c:pt idx="238">
                  <c:v>-20.8811398</c:v>
                </c:pt>
                <c:pt idx="239">
                  <c:v>-21.093393299999999</c:v>
                </c:pt>
                <c:pt idx="240">
                  <c:v>-20.129028300000002</c:v>
                </c:pt>
                <c:pt idx="241">
                  <c:v>-20.170520799999998</c:v>
                </c:pt>
                <c:pt idx="242">
                  <c:v>-19.216829300000001</c:v>
                </c:pt>
                <c:pt idx="243">
                  <c:v>-19.410243999999999</c:v>
                </c:pt>
                <c:pt idx="244">
                  <c:v>-18.653078099999998</c:v>
                </c:pt>
                <c:pt idx="245">
                  <c:v>-18.820150399999999</c:v>
                </c:pt>
                <c:pt idx="246">
                  <c:v>-18.463664999999999</c:v>
                </c:pt>
                <c:pt idx="247">
                  <c:v>-18.3472157</c:v>
                </c:pt>
                <c:pt idx="248">
                  <c:v>-18.1198807</c:v>
                </c:pt>
                <c:pt idx="249">
                  <c:v>-18.247503300000002</c:v>
                </c:pt>
                <c:pt idx="250">
                  <c:v>-17.9995899</c:v>
                </c:pt>
                <c:pt idx="251">
                  <c:v>-18.125629399999902</c:v>
                </c:pt>
                <c:pt idx="252">
                  <c:v>-18.030618700000002</c:v>
                </c:pt>
                <c:pt idx="253">
                  <c:v>-18.2184849</c:v>
                </c:pt>
                <c:pt idx="254">
                  <c:v>-18.2468109</c:v>
                </c:pt>
                <c:pt idx="255">
                  <c:v>-18.309297599999901</c:v>
                </c:pt>
                <c:pt idx="256">
                  <c:v>-18.5586929</c:v>
                </c:pt>
                <c:pt idx="257">
                  <c:v>-18.634487199999999</c:v>
                </c:pt>
                <c:pt idx="258">
                  <c:v>-18.946031600000001</c:v>
                </c:pt>
                <c:pt idx="259">
                  <c:v>-19.214004500000001</c:v>
                </c:pt>
                <c:pt idx="260">
                  <c:v>-19.4163265</c:v>
                </c:pt>
                <c:pt idx="261">
                  <c:v>-19.850294099999999</c:v>
                </c:pt>
                <c:pt idx="262">
                  <c:v>-20.193798099999999</c:v>
                </c:pt>
                <c:pt idx="263">
                  <c:v>-20.667045600000002</c:v>
                </c:pt>
                <c:pt idx="264">
                  <c:v>-21.281990100000002</c:v>
                </c:pt>
                <c:pt idx="265">
                  <c:v>-21.7596512</c:v>
                </c:pt>
                <c:pt idx="266">
                  <c:v>-22.430259700000001</c:v>
                </c:pt>
                <c:pt idx="267">
                  <c:v>-23.194633499999998</c:v>
                </c:pt>
                <c:pt idx="268">
                  <c:v>-24.0413265</c:v>
                </c:pt>
                <c:pt idx="269">
                  <c:v>-24.994417200000001</c:v>
                </c:pt>
                <c:pt idx="270">
                  <c:v>-26.2509804</c:v>
                </c:pt>
                <c:pt idx="271">
                  <c:v>-27.395959900000001</c:v>
                </c:pt>
                <c:pt idx="272">
                  <c:v>-28.9003239</c:v>
                </c:pt>
                <c:pt idx="273">
                  <c:v>-30.738287</c:v>
                </c:pt>
                <c:pt idx="274">
                  <c:v>-33.155673999999998</c:v>
                </c:pt>
                <c:pt idx="275">
                  <c:v>-36.629714999999997</c:v>
                </c:pt>
                <c:pt idx="276">
                  <c:v>-40.633163500000002</c:v>
                </c:pt>
                <c:pt idx="277">
                  <c:v>-45.545280499999997</c:v>
                </c:pt>
                <c:pt idx="278">
                  <c:v>-42.645759599999998</c:v>
                </c:pt>
                <c:pt idx="279">
                  <c:v>-38.026023899999998</c:v>
                </c:pt>
                <c:pt idx="280">
                  <c:v>-34.602394099999998</c:v>
                </c:pt>
                <c:pt idx="281">
                  <c:v>-32.3878822</c:v>
                </c:pt>
                <c:pt idx="282">
                  <c:v>-30.572252299999999</c:v>
                </c:pt>
                <c:pt idx="283">
                  <c:v>-29.1213646</c:v>
                </c:pt>
                <c:pt idx="284">
                  <c:v>-28.161752700000001</c:v>
                </c:pt>
                <c:pt idx="285">
                  <c:v>-27.361122099999999</c:v>
                </c:pt>
                <c:pt idx="286">
                  <c:v>-26.596752200000001</c:v>
                </c:pt>
                <c:pt idx="287">
                  <c:v>-25.9324169</c:v>
                </c:pt>
                <c:pt idx="288">
                  <c:v>-25.429342299999998</c:v>
                </c:pt>
                <c:pt idx="289">
                  <c:v>-25.026269899999999</c:v>
                </c:pt>
                <c:pt idx="290">
                  <c:v>-24.7534676</c:v>
                </c:pt>
                <c:pt idx="291">
                  <c:v>-24.4483967</c:v>
                </c:pt>
                <c:pt idx="292">
                  <c:v>-24.338558200000001</c:v>
                </c:pt>
                <c:pt idx="293">
                  <c:v>-24.265705100000002</c:v>
                </c:pt>
                <c:pt idx="294">
                  <c:v>-24.273960099999901</c:v>
                </c:pt>
                <c:pt idx="295">
                  <c:v>-24.3762112</c:v>
                </c:pt>
                <c:pt idx="296">
                  <c:v>-24.4336356999999</c:v>
                </c:pt>
                <c:pt idx="297">
                  <c:v>-24.679946900000001</c:v>
                </c:pt>
                <c:pt idx="298">
                  <c:v>-24.984819399999999</c:v>
                </c:pt>
                <c:pt idx="299">
                  <c:v>-25.276205099999999</c:v>
                </c:pt>
                <c:pt idx="300">
                  <c:v>-25.706067999999998</c:v>
                </c:pt>
                <c:pt idx="301">
                  <c:v>-25.875267000000001</c:v>
                </c:pt>
                <c:pt idx="302">
                  <c:v>-26.663558999999999</c:v>
                </c:pt>
                <c:pt idx="303">
                  <c:v>-27.021673199999999</c:v>
                </c:pt>
                <c:pt idx="304">
                  <c:v>-27.901792499999999</c:v>
                </c:pt>
                <c:pt idx="305">
                  <c:v>-28.7257137</c:v>
                </c:pt>
                <c:pt idx="306">
                  <c:v>-29.440164599999999</c:v>
                </c:pt>
                <c:pt idx="307">
                  <c:v>-30.635597199999999</c:v>
                </c:pt>
                <c:pt idx="308">
                  <c:v>-31.879203799999999</c:v>
                </c:pt>
                <c:pt idx="309">
                  <c:v>-32.818119000000003</c:v>
                </c:pt>
                <c:pt idx="310">
                  <c:v>-34.244552599999999</c:v>
                </c:pt>
                <c:pt idx="311">
                  <c:v>-35.643867499999999</c:v>
                </c:pt>
                <c:pt idx="312">
                  <c:v>-36.2716408</c:v>
                </c:pt>
                <c:pt idx="313">
                  <c:v>-36.434699999999999</c:v>
                </c:pt>
                <c:pt idx="314">
                  <c:v>-35.320118000000001</c:v>
                </c:pt>
                <c:pt idx="315">
                  <c:v>-36.822505999999997</c:v>
                </c:pt>
                <c:pt idx="316">
                  <c:v>-33.747169499999998</c:v>
                </c:pt>
                <c:pt idx="317">
                  <c:v>-31.945089299999999</c:v>
                </c:pt>
                <c:pt idx="318">
                  <c:v>-32.9257469</c:v>
                </c:pt>
                <c:pt idx="319">
                  <c:v>-30.842147799999999</c:v>
                </c:pt>
                <c:pt idx="320">
                  <c:v>-29.937608699999998</c:v>
                </c:pt>
                <c:pt idx="321">
                  <c:v>-29.955545399999998</c:v>
                </c:pt>
                <c:pt idx="322">
                  <c:v>-29.2551937</c:v>
                </c:pt>
                <c:pt idx="323">
                  <c:v>-30.1841372999999</c:v>
                </c:pt>
                <c:pt idx="324">
                  <c:v>-29.2779636</c:v>
                </c:pt>
                <c:pt idx="325">
                  <c:v>-29.014471100000002</c:v>
                </c:pt>
                <c:pt idx="326">
                  <c:v>-29.662841799999899</c:v>
                </c:pt>
                <c:pt idx="327">
                  <c:v>-29.170228999999999</c:v>
                </c:pt>
                <c:pt idx="328">
                  <c:v>-29.5495129</c:v>
                </c:pt>
                <c:pt idx="329">
                  <c:v>-29.458410300000001</c:v>
                </c:pt>
                <c:pt idx="330">
                  <c:v>-30.094289799999999</c:v>
                </c:pt>
                <c:pt idx="331">
                  <c:v>-31.132091500000001</c:v>
                </c:pt>
                <c:pt idx="332">
                  <c:v>-30.920337700000001</c:v>
                </c:pt>
                <c:pt idx="333">
                  <c:v>-32.761051199999997</c:v>
                </c:pt>
                <c:pt idx="334">
                  <c:v>-33.352992999999998</c:v>
                </c:pt>
                <c:pt idx="335">
                  <c:v>-33.554069499999997</c:v>
                </c:pt>
                <c:pt idx="336">
                  <c:v>-34.744247399999999</c:v>
                </c:pt>
                <c:pt idx="337">
                  <c:v>-34.964473699999999</c:v>
                </c:pt>
                <c:pt idx="338">
                  <c:v>-34.464698800000001</c:v>
                </c:pt>
                <c:pt idx="339">
                  <c:v>-33.714626299999999</c:v>
                </c:pt>
                <c:pt idx="340">
                  <c:v>-32.582576799999998</c:v>
                </c:pt>
                <c:pt idx="341">
                  <c:v>-30.725788099999999</c:v>
                </c:pt>
                <c:pt idx="342">
                  <c:v>-29.4252796</c:v>
                </c:pt>
                <c:pt idx="343">
                  <c:v>-28.501735699999902</c:v>
                </c:pt>
                <c:pt idx="344">
                  <c:v>-26.961963699999998</c:v>
                </c:pt>
                <c:pt idx="345">
                  <c:v>-26.129188500000001</c:v>
                </c:pt>
                <c:pt idx="346">
                  <c:v>-25.1687145</c:v>
                </c:pt>
                <c:pt idx="347">
                  <c:v>-24.153327900000001</c:v>
                </c:pt>
                <c:pt idx="348">
                  <c:v>-23.5184020999999</c:v>
                </c:pt>
                <c:pt idx="349">
                  <c:v>-22.808591799999999</c:v>
                </c:pt>
                <c:pt idx="350">
                  <c:v>-22.0923157</c:v>
                </c:pt>
                <c:pt idx="351">
                  <c:v>-21.477489500000001</c:v>
                </c:pt>
                <c:pt idx="352">
                  <c:v>-20.971672099999999</c:v>
                </c:pt>
                <c:pt idx="353">
                  <c:v>-20.5381985</c:v>
                </c:pt>
                <c:pt idx="354">
                  <c:v>-20.132512999999999</c:v>
                </c:pt>
                <c:pt idx="355">
                  <c:v>-19.765657399999998</c:v>
                </c:pt>
                <c:pt idx="356">
                  <c:v>-19.480360000000001</c:v>
                </c:pt>
                <c:pt idx="357">
                  <c:v>-19.191486399999999</c:v>
                </c:pt>
                <c:pt idx="358">
                  <c:v>-18.9700241</c:v>
                </c:pt>
                <c:pt idx="359">
                  <c:v>-18.936647399999998</c:v>
                </c:pt>
                <c:pt idx="360">
                  <c:v>-18.6920109</c:v>
                </c:pt>
                <c:pt idx="361">
                  <c:v>-18.679372799999999</c:v>
                </c:pt>
                <c:pt idx="362">
                  <c:v>-18.737623200000002</c:v>
                </c:pt>
                <c:pt idx="363">
                  <c:v>-18.552389099999999</c:v>
                </c:pt>
                <c:pt idx="364">
                  <c:v>-18.544471699999999</c:v>
                </c:pt>
                <c:pt idx="365">
                  <c:v>-18.7111473</c:v>
                </c:pt>
                <c:pt idx="366">
                  <c:v>-18.721492799999901</c:v>
                </c:pt>
                <c:pt idx="367">
                  <c:v>-18.9558468</c:v>
                </c:pt>
                <c:pt idx="368">
                  <c:v>-19.110506099999998</c:v>
                </c:pt>
                <c:pt idx="369">
                  <c:v>-19.044185599999999</c:v>
                </c:pt>
                <c:pt idx="370">
                  <c:v>-19.7296066</c:v>
                </c:pt>
                <c:pt idx="371">
                  <c:v>-20.215940499999999</c:v>
                </c:pt>
                <c:pt idx="372">
                  <c:v>-20.093170199999999</c:v>
                </c:pt>
                <c:pt idx="373">
                  <c:v>-20.644731499999999</c:v>
                </c:pt>
                <c:pt idx="374">
                  <c:v>-21.994760500000002</c:v>
                </c:pt>
                <c:pt idx="375">
                  <c:v>-22.036678299999998</c:v>
                </c:pt>
                <c:pt idx="376">
                  <c:v>-23.560045199999902</c:v>
                </c:pt>
                <c:pt idx="377">
                  <c:v>-24.647464800000002</c:v>
                </c:pt>
                <c:pt idx="378">
                  <c:v>-25.4997349</c:v>
                </c:pt>
                <c:pt idx="379">
                  <c:v>-27.140140500000001</c:v>
                </c:pt>
                <c:pt idx="380">
                  <c:v>-29.039112100000001</c:v>
                </c:pt>
                <c:pt idx="381">
                  <c:v>-30.8924065</c:v>
                </c:pt>
                <c:pt idx="382">
                  <c:v>-34.050025900000001</c:v>
                </c:pt>
                <c:pt idx="383">
                  <c:v>-38.934959399999997</c:v>
                </c:pt>
                <c:pt idx="384">
                  <c:v>-47.945388800000003</c:v>
                </c:pt>
                <c:pt idx="385">
                  <c:v>-45.597221399999903</c:v>
                </c:pt>
                <c:pt idx="386">
                  <c:v>-34.026702899999997</c:v>
                </c:pt>
                <c:pt idx="387">
                  <c:v>-32.675163300000001</c:v>
                </c:pt>
                <c:pt idx="388">
                  <c:v>-29.416084300000001</c:v>
                </c:pt>
                <c:pt idx="389">
                  <c:v>-27.363605499999998</c:v>
                </c:pt>
                <c:pt idx="390">
                  <c:v>-25.909463899999999</c:v>
                </c:pt>
                <c:pt idx="391">
                  <c:v>-24.431014999999999</c:v>
                </c:pt>
                <c:pt idx="392">
                  <c:v>-23.178527799999902</c:v>
                </c:pt>
                <c:pt idx="393">
                  <c:v>-22.500045799999899</c:v>
                </c:pt>
                <c:pt idx="394">
                  <c:v>-21.599782900000001</c:v>
                </c:pt>
                <c:pt idx="395">
                  <c:v>-20.7973404</c:v>
                </c:pt>
                <c:pt idx="396">
                  <c:v>-20.1664218999999</c:v>
                </c:pt>
                <c:pt idx="397">
                  <c:v>-19.729558900000001</c:v>
                </c:pt>
                <c:pt idx="398">
                  <c:v>-19.128418</c:v>
                </c:pt>
                <c:pt idx="399">
                  <c:v>-18.748582800000001</c:v>
                </c:pt>
                <c:pt idx="400">
                  <c:v>-18.353879899999999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EF8-4488-A326-E479DC04FEB9}"/>
            </c:ext>
          </c:extLst>
        </c:ser>
        <c:ser>
          <c:idx val="2"/>
          <c:order val="2"/>
          <c:tx>
            <c:strRef>
              <c:f>THRU_S11!$D$1</c:f>
              <c:strCache>
                <c:ptCount val="1"/>
                <c:pt idx="0">
                  <c:v>MASW-011206_SN1_THRU_85C_Port1Port2ONLY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THRU_S11!$A$2:$A$402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THRU_S11!$D$2:$D$402</c:f>
              <c:numCache>
                <c:formatCode>General</c:formatCode>
                <c:ptCount val="401"/>
                <c:pt idx="0">
                  <c:v>-39.183494600000003</c:v>
                </c:pt>
                <c:pt idx="1">
                  <c:v>-36.4864082</c:v>
                </c:pt>
                <c:pt idx="2">
                  <c:v>-34.0225449</c:v>
                </c:pt>
                <c:pt idx="3">
                  <c:v>-33.256477400000001</c:v>
                </c:pt>
                <c:pt idx="4">
                  <c:v>-32.259712200000003</c:v>
                </c:pt>
                <c:pt idx="5">
                  <c:v>-31.244133000000001</c:v>
                </c:pt>
                <c:pt idx="6">
                  <c:v>-30.474903099999999</c:v>
                </c:pt>
                <c:pt idx="7">
                  <c:v>-29.935255099999999</c:v>
                </c:pt>
                <c:pt idx="8">
                  <c:v>-29.3591728</c:v>
                </c:pt>
                <c:pt idx="9">
                  <c:v>-28.589397399999999</c:v>
                </c:pt>
                <c:pt idx="10">
                  <c:v>-28.209068299999998</c:v>
                </c:pt>
                <c:pt idx="11">
                  <c:v>-27.871368400000001</c:v>
                </c:pt>
                <c:pt idx="12">
                  <c:v>-27.385370300000002</c:v>
                </c:pt>
                <c:pt idx="13">
                  <c:v>-26.991827000000001</c:v>
                </c:pt>
                <c:pt idx="14">
                  <c:v>-26.680360799999999</c:v>
                </c:pt>
                <c:pt idx="15">
                  <c:v>-26.539362000000001</c:v>
                </c:pt>
                <c:pt idx="16">
                  <c:v>-26.037971500000001</c:v>
                </c:pt>
                <c:pt idx="17">
                  <c:v>-25.758434299999902</c:v>
                </c:pt>
                <c:pt idx="18">
                  <c:v>-25.689573299999999</c:v>
                </c:pt>
                <c:pt idx="19">
                  <c:v>-25.384185800000001</c:v>
                </c:pt>
                <c:pt idx="20">
                  <c:v>-25.113250699999998</c:v>
                </c:pt>
                <c:pt idx="21">
                  <c:v>-24.969688399999999</c:v>
                </c:pt>
                <c:pt idx="22">
                  <c:v>-24.8251361999999</c:v>
                </c:pt>
                <c:pt idx="23">
                  <c:v>-24.6085262</c:v>
                </c:pt>
                <c:pt idx="24">
                  <c:v>-24.367816900000001</c:v>
                </c:pt>
                <c:pt idx="25">
                  <c:v>-24.320175200000001</c:v>
                </c:pt>
                <c:pt idx="26">
                  <c:v>-24.233600599999999</c:v>
                </c:pt>
                <c:pt idx="27">
                  <c:v>-24.065422099999999</c:v>
                </c:pt>
                <c:pt idx="28">
                  <c:v>-24.018560399999998</c:v>
                </c:pt>
                <c:pt idx="29">
                  <c:v>-23.918329199999899</c:v>
                </c:pt>
                <c:pt idx="30">
                  <c:v>-23.885141399999998</c:v>
                </c:pt>
                <c:pt idx="31">
                  <c:v>-23.866878499999999</c:v>
                </c:pt>
                <c:pt idx="32">
                  <c:v>-23.7440243</c:v>
                </c:pt>
                <c:pt idx="33">
                  <c:v>-23.766515699999999</c:v>
                </c:pt>
                <c:pt idx="34">
                  <c:v>-23.717964200000001</c:v>
                </c:pt>
                <c:pt idx="35">
                  <c:v>-23.572139700000001</c:v>
                </c:pt>
                <c:pt idx="36">
                  <c:v>-23.545251799999999</c:v>
                </c:pt>
                <c:pt idx="37">
                  <c:v>-23.504360200000001</c:v>
                </c:pt>
                <c:pt idx="38">
                  <c:v>-23.463214900000001</c:v>
                </c:pt>
                <c:pt idx="39">
                  <c:v>-23.324438099999998</c:v>
                </c:pt>
                <c:pt idx="40">
                  <c:v>-23.272523899999999</c:v>
                </c:pt>
                <c:pt idx="41">
                  <c:v>-23.340847</c:v>
                </c:pt>
                <c:pt idx="42">
                  <c:v>-23.108938199999901</c:v>
                </c:pt>
                <c:pt idx="43">
                  <c:v>-23.066396699999999</c:v>
                </c:pt>
                <c:pt idx="44">
                  <c:v>-23.111474999999999</c:v>
                </c:pt>
                <c:pt idx="45">
                  <c:v>-23.117498399999999</c:v>
                </c:pt>
                <c:pt idx="46">
                  <c:v>-22.967048599999998</c:v>
                </c:pt>
                <c:pt idx="47">
                  <c:v>-22.916111000000001</c:v>
                </c:pt>
                <c:pt idx="48">
                  <c:v>-23.019411099999999</c:v>
                </c:pt>
                <c:pt idx="49">
                  <c:v>-22.935489700000002</c:v>
                </c:pt>
                <c:pt idx="50">
                  <c:v>-22.706401799999998</c:v>
                </c:pt>
                <c:pt idx="51">
                  <c:v>-22.8717422</c:v>
                </c:pt>
                <c:pt idx="52">
                  <c:v>-22.851406099999998</c:v>
                </c:pt>
                <c:pt idx="53">
                  <c:v>-22.6826191</c:v>
                </c:pt>
                <c:pt idx="54">
                  <c:v>-22.712057099999999</c:v>
                </c:pt>
                <c:pt idx="55">
                  <c:v>-22.754743600000001</c:v>
                </c:pt>
                <c:pt idx="56">
                  <c:v>-22.764087700000001</c:v>
                </c:pt>
                <c:pt idx="57">
                  <c:v>-22.617505999999999</c:v>
                </c:pt>
                <c:pt idx="58">
                  <c:v>-22.647409400000001</c:v>
                </c:pt>
                <c:pt idx="59">
                  <c:v>-22.875749599999999</c:v>
                </c:pt>
                <c:pt idx="60">
                  <c:v>-22.658246999999999</c:v>
                </c:pt>
                <c:pt idx="61">
                  <c:v>-22.751688000000001</c:v>
                </c:pt>
                <c:pt idx="62">
                  <c:v>-22.8382282</c:v>
                </c:pt>
                <c:pt idx="63">
                  <c:v>-22.9426956</c:v>
                </c:pt>
                <c:pt idx="64">
                  <c:v>-22.973064399999998</c:v>
                </c:pt>
                <c:pt idx="65">
                  <c:v>-23.0586471999999</c:v>
                </c:pt>
                <c:pt idx="66">
                  <c:v>-23.304264100000001</c:v>
                </c:pt>
                <c:pt idx="67">
                  <c:v>-23.4791794</c:v>
                </c:pt>
                <c:pt idx="68">
                  <c:v>-23.632696200000002</c:v>
                </c:pt>
                <c:pt idx="69">
                  <c:v>-23.9314137</c:v>
                </c:pt>
                <c:pt idx="70">
                  <c:v>-24.252906800000002</c:v>
                </c:pt>
                <c:pt idx="71">
                  <c:v>-24.586498299999899</c:v>
                </c:pt>
                <c:pt idx="72">
                  <c:v>-24.850442900000001</c:v>
                </c:pt>
                <c:pt idx="73">
                  <c:v>-25.2685909</c:v>
                </c:pt>
                <c:pt idx="74">
                  <c:v>-25.8717823</c:v>
                </c:pt>
                <c:pt idx="75">
                  <c:v>-26.423513400000001</c:v>
                </c:pt>
                <c:pt idx="76">
                  <c:v>-26.941644700000001</c:v>
                </c:pt>
                <c:pt idx="77">
                  <c:v>-27.775112199999999</c:v>
                </c:pt>
                <c:pt idx="78">
                  <c:v>-28.772136700000001</c:v>
                </c:pt>
                <c:pt idx="79">
                  <c:v>-29.842601800000001</c:v>
                </c:pt>
                <c:pt idx="80">
                  <c:v>-30.8729382</c:v>
                </c:pt>
                <c:pt idx="81">
                  <c:v>-32.473072100000003</c:v>
                </c:pt>
                <c:pt idx="82">
                  <c:v>-34.718933100000001</c:v>
                </c:pt>
                <c:pt idx="83">
                  <c:v>-36.057609599999999</c:v>
                </c:pt>
                <c:pt idx="84">
                  <c:v>-39.793373099999997</c:v>
                </c:pt>
                <c:pt idx="85">
                  <c:v>-43.909854899999999</c:v>
                </c:pt>
                <c:pt idx="86">
                  <c:v>-41.0491867</c:v>
                </c:pt>
                <c:pt idx="87">
                  <c:v>-39.597019199999998</c:v>
                </c:pt>
                <c:pt idx="88">
                  <c:v>-36.019748700000001</c:v>
                </c:pt>
                <c:pt idx="89">
                  <c:v>-33.234561900000003</c:v>
                </c:pt>
                <c:pt idx="90">
                  <c:v>-31.241752600000002</c:v>
                </c:pt>
                <c:pt idx="91">
                  <c:v>-30.046878800000002</c:v>
                </c:pt>
                <c:pt idx="92">
                  <c:v>-28.2406845</c:v>
                </c:pt>
                <c:pt idx="93">
                  <c:v>-27.011497499999901</c:v>
                </c:pt>
                <c:pt idx="94">
                  <c:v>-26.179323199999999</c:v>
                </c:pt>
                <c:pt idx="95">
                  <c:v>-25.1886768</c:v>
                </c:pt>
                <c:pt idx="96">
                  <c:v>-24.190891300000001</c:v>
                </c:pt>
                <c:pt idx="97">
                  <c:v>-23.5351772</c:v>
                </c:pt>
                <c:pt idx="98">
                  <c:v>-22.927728699999999</c:v>
                </c:pt>
                <c:pt idx="99">
                  <c:v>-22.291915899999999</c:v>
                </c:pt>
                <c:pt idx="100">
                  <c:v>-21.670192700000001</c:v>
                </c:pt>
                <c:pt idx="101">
                  <c:v>-21.309515000000001</c:v>
                </c:pt>
                <c:pt idx="102">
                  <c:v>-20.830879199999998</c:v>
                </c:pt>
                <c:pt idx="103">
                  <c:v>-20.395410500000001</c:v>
                </c:pt>
                <c:pt idx="104">
                  <c:v>-19.982357</c:v>
                </c:pt>
                <c:pt idx="105">
                  <c:v>-19.7474594</c:v>
                </c:pt>
                <c:pt idx="106">
                  <c:v>-19.433616600000001</c:v>
                </c:pt>
                <c:pt idx="107">
                  <c:v>-19.147884399999999</c:v>
                </c:pt>
                <c:pt idx="108">
                  <c:v>-18.901781100000001</c:v>
                </c:pt>
                <c:pt idx="109">
                  <c:v>-18.7362194</c:v>
                </c:pt>
                <c:pt idx="110">
                  <c:v>-18.5763493</c:v>
                </c:pt>
                <c:pt idx="111">
                  <c:v>-18.434211699999999</c:v>
                </c:pt>
                <c:pt idx="112">
                  <c:v>-18.3018112</c:v>
                </c:pt>
                <c:pt idx="113">
                  <c:v>-18.264421499999901</c:v>
                </c:pt>
                <c:pt idx="114">
                  <c:v>-18.227895700000001</c:v>
                </c:pt>
                <c:pt idx="115">
                  <c:v>-18.1257229</c:v>
                </c:pt>
                <c:pt idx="116">
                  <c:v>-18.132331799999999</c:v>
                </c:pt>
                <c:pt idx="117">
                  <c:v>-18.276615100000001</c:v>
                </c:pt>
                <c:pt idx="118">
                  <c:v>-18.2703171</c:v>
                </c:pt>
                <c:pt idx="119">
                  <c:v>-18.292917299999999</c:v>
                </c:pt>
                <c:pt idx="120">
                  <c:v>-18.485971500000002</c:v>
                </c:pt>
                <c:pt idx="121">
                  <c:v>-18.6683865</c:v>
                </c:pt>
                <c:pt idx="122">
                  <c:v>-18.772213000000001</c:v>
                </c:pt>
                <c:pt idx="123">
                  <c:v>-18.964820899999999</c:v>
                </c:pt>
                <c:pt idx="124">
                  <c:v>-19.238355599999998</c:v>
                </c:pt>
                <c:pt idx="125">
                  <c:v>-19.5295372</c:v>
                </c:pt>
                <c:pt idx="126">
                  <c:v>-19.7114315</c:v>
                </c:pt>
                <c:pt idx="127">
                  <c:v>-20.074911100000001</c:v>
                </c:pt>
                <c:pt idx="128">
                  <c:v>-20.523717900000001</c:v>
                </c:pt>
                <c:pt idx="129">
                  <c:v>-20.789245600000001</c:v>
                </c:pt>
                <c:pt idx="130">
                  <c:v>-21.228620500000002</c:v>
                </c:pt>
                <c:pt idx="131">
                  <c:v>-21.7983665</c:v>
                </c:pt>
                <c:pt idx="132">
                  <c:v>-22.270608899999999</c:v>
                </c:pt>
                <c:pt idx="133">
                  <c:v>-22.8357964</c:v>
                </c:pt>
                <c:pt idx="134">
                  <c:v>-23.479705800000001</c:v>
                </c:pt>
                <c:pt idx="135">
                  <c:v>-24.239877700000001</c:v>
                </c:pt>
                <c:pt idx="136">
                  <c:v>-25.022701300000001</c:v>
                </c:pt>
                <c:pt idx="137">
                  <c:v>-25.950912500000001</c:v>
                </c:pt>
                <c:pt idx="138">
                  <c:v>-26.998058299999901</c:v>
                </c:pt>
                <c:pt idx="139">
                  <c:v>-28.116064099999999</c:v>
                </c:pt>
                <c:pt idx="140">
                  <c:v>-29.624651</c:v>
                </c:pt>
                <c:pt idx="141">
                  <c:v>-31.045023</c:v>
                </c:pt>
                <c:pt idx="142">
                  <c:v>-32.923335999999999</c:v>
                </c:pt>
                <c:pt idx="143">
                  <c:v>-35.580326100000001</c:v>
                </c:pt>
                <c:pt idx="144">
                  <c:v>-39.344528199999999</c:v>
                </c:pt>
                <c:pt idx="145">
                  <c:v>-43.736507400000001</c:v>
                </c:pt>
                <c:pt idx="146">
                  <c:v>-52.616390199999998</c:v>
                </c:pt>
                <c:pt idx="147">
                  <c:v>-45.706603999999999</c:v>
                </c:pt>
                <c:pt idx="148">
                  <c:v>-40.237964599999998</c:v>
                </c:pt>
                <c:pt idx="149">
                  <c:v>-37.589702600000003</c:v>
                </c:pt>
                <c:pt idx="150">
                  <c:v>-34.442672700000003</c:v>
                </c:pt>
                <c:pt idx="151">
                  <c:v>-32.416175799999998</c:v>
                </c:pt>
                <c:pt idx="152">
                  <c:v>-31.434261299999999</c:v>
                </c:pt>
                <c:pt idx="153">
                  <c:v>-30.367126500000001</c:v>
                </c:pt>
                <c:pt idx="154">
                  <c:v>-28.8262672</c:v>
                </c:pt>
                <c:pt idx="155">
                  <c:v>-28.384632100000001</c:v>
                </c:pt>
                <c:pt idx="156">
                  <c:v>-27.8115387</c:v>
                </c:pt>
                <c:pt idx="157">
                  <c:v>-27.035737999999998</c:v>
                </c:pt>
                <c:pt idx="158">
                  <c:v>-26.356676100000001</c:v>
                </c:pt>
                <c:pt idx="159">
                  <c:v>-26.188455600000001</c:v>
                </c:pt>
                <c:pt idx="160">
                  <c:v>-25.715013500000001</c:v>
                </c:pt>
                <c:pt idx="161">
                  <c:v>-25.2568378</c:v>
                </c:pt>
                <c:pt idx="162">
                  <c:v>-24.878097499999999</c:v>
                </c:pt>
                <c:pt idx="163">
                  <c:v>-24.869623199999999</c:v>
                </c:pt>
                <c:pt idx="164">
                  <c:v>-24.457101799999901</c:v>
                </c:pt>
                <c:pt idx="165">
                  <c:v>-24.249906500000002</c:v>
                </c:pt>
                <c:pt idx="166">
                  <c:v>-24.170019100000001</c:v>
                </c:pt>
                <c:pt idx="167">
                  <c:v>-24.057508500000001</c:v>
                </c:pt>
                <c:pt idx="168">
                  <c:v>-23.7921677</c:v>
                </c:pt>
                <c:pt idx="169">
                  <c:v>-23.8475456</c:v>
                </c:pt>
                <c:pt idx="170">
                  <c:v>-23.6758442</c:v>
                </c:pt>
                <c:pt idx="171">
                  <c:v>-23.615030300000001</c:v>
                </c:pt>
                <c:pt idx="172">
                  <c:v>-23.572782499999999</c:v>
                </c:pt>
                <c:pt idx="173">
                  <c:v>-23.532346699999898</c:v>
                </c:pt>
                <c:pt idx="174">
                  <c:v>-23.407739599999999</c:v>
                </c:pt>
                <c:pt idx="175">
                  <c:v>-23.497936200000002</c:v>
                </c:pt>
                <c:pt idx="176">
                  <c:v>-23.396823900000001</c:v>
                </c:pt>
                <c:pt idx="177">
                  <c:v>-23.340234799999902</c:v>
                </c:pt>
                <c:pt idx="178">
                  <c:v>-23.377868700000001</c:v>
                </c:pt>
                <c:pt idx="179">
                  <c:v>-23.361549400000001</c:v>
                </c:pt>
                <c:pt idx="180">
                  <c:v>-23.383771899999999</c:v>
                </c:pt>
                <c:pt idx="181">
                  <c:v>-23.327234300000001</c:v>
                </c:pt>
                <c:pt idx="182">
                  <c:v>-23.2276363</c:v>
                </c:pt>
                <c:pt idx="183">
                  <c:v>-23.317796699999999</c:v>
                </c:pt>
                <c:pt idx="184">
                  <c:v>-23.243677099999999</c:v>
                </c:pt>
                <c:pt idx="185">
                  <c:v>-23.082012200000001</c:v>
                </c:pt>
                <c:pt idx="186">
                  <c:v>-23.265760399999898</c:v>
                </c:pt>
                <c:pt idx="187">
                  <c:v>-23.093254099999999</c:v>
                </c:pt>
                <c:pt idx="188">
                  <c:v>-22.9340744</c:v>
                </c:pt>
                <c:pt idx="189">
                  <c:v>-22.899717299999999</c:v>
                </c:pt>
                <c:pt idx="190">
                  <c:v>-22.895189299999998</c:v>
                </c:pt>
                <c:pt idx="191">
                  <c:v>-22.722459799999999</c:v>
                </c:pt>
                <c:pt idx="192">
                  <c:v>-22.682699199999998</c:v>
                </c:pt>
                <c:pt idx="193">
                  <c:v>-22.5636215</c:v>
                </c:pt>
                <c:pt idx="194">
                  <c:v>-22.5830193</c:v>
                </c:pt>
                <c:pt idx="195">
                  <c:v>-22.402906399999999</c:v>
                </c:pt>
                <c:pt idx="196">
                  <c:v>-22.343128199999999</c:v>
                </c:pt>
                <c:pt idx="197">
                  <c:v>-22.407091099999999</c:v>
                </c:pt>
                <c:pt idx="198">
                  <c:v>-22.455278400000001</c:v>
                </c:pt>
                <c:pt idx="199">
                  <c:v>-22.2137794</c:v>
                </c:pt>
                <c:pt idx="200">
                  <c:v>-22.354330099999999</c:v>
                </c:pt>
                <c:pt idx="201">
                  <c:v>-22.414178799999998</c:v>
                </c:pt>
                <c:pt idx="202">
                  <c:v>-22.4762135</c:v>
                </c:pt>
                <c:pt idx="203">
                  <c:v>-22.443511999999998</c:v>
                </c:pt>
                <c:pt idx="204">
                  <c:v>-22.677600900000002</c:v>
                </c:pt>
                <c:pt idx="205">
                  <c:v>-22.7891865</c:v>
                </c:pt>
                <c:pt idx="206">
                  <c:v>-22.998151799999999</c:v>
                </c:pt>
                <c:pt idx="207">
                  <c:v>-23.141317399999998</c:v>
                </c:pt>
                <c:pt idx="208">
                  <c:v>-23.5637531</c:v>
                </c:pt>
                <c:pt idx="209">
                  <c:v>-23.778480500000001</c:v>
                </c:pt>
                <c:pt idx="210">
                  <c:v>-24.1182804</c:v>
                </c:pt>
                <c:pt idx="211">
                  <c:v>-24.489309299999999</c:v>
                </c:pt>
                <c:pt idx="212">
                  <c:v>-24.9996376</c:v>
                </c:pt>
                <c:pt idx="213">
                  <c:v>-25.552196500000001</c:v>
                </c:pt>
                <c:pt idx="214">
                  <c:v>-26.244937899999901</c:v>
                </c:pt>
                <c:pt idx="215">
                  <c:v>-26.808712</c:v>
                </c:pt>
                <c:pt idx="216">
                  <c:v>-27.5547161</c:v>
                </c:pt>
                <c:pt idx="217">
                  <c:v>-28.9331608</c:v>
                </c:pt>
                <c:pt idx="218">
                  <c:v>-29.946561800000001</c:v>
                </c:pt>
                <c:pt idx="219">
                  <c:v>-31.084117899999999</c:v>
                </c:pt>
                <c:pt idx="220">
                  <c:v>-33.165138200000001</c:v>
                </c:pt>
                <c:pt idx="221">
                  <c:v>-35.399375900000003</c:v>
                </c:pt>
                <c:pt idx="222">
                  <c:v>-37.146633100000003</c:v>
                </c:pt>
                <c:pt idx="223">
                  <c:v>-39.584133100000003</c:v>
                </c:pt>
                <c:pt idx="224">
                  <c:v>-39.441860200000001</c:v>
                </c:pt>
                <c:pt idx="225">
                  <c:v>-38.490943899999998</c:v>
                </c:pt>
                <c:pt idx="226">
                  <c:v>-35.050857499999999</c:v>
                </c:pt>
                <c:pt idx="227">
                  <c:v>-32.493293799999996</c:v>
                </c:pt>
                <c:pt idx="228">
                  <c:v>-30.960906999999999</c:v>
                </c:pt>
                <c:pt idx="229">
                  <c:v>-29.5053825</c:v>
                </c:pt>
                <c:pt idx="230">
                  <c:v>-27.9909687</c:v>
                </c:pt>
                <c:pt idx="231">
                  <c:v>-26.803306599999999</c:v>
                </c:pt>
                <c:pt idx="232">
                  <c:v>-25.9729194999999</c:v>
                </c:pt>
                <c:pt idx="233">
                  <c:v>-25.008733700000001</c:v>
                </c:pt>
                <c:pt idx="234">
                  <c:v>-24.124914199999999</c:v>
                </c:pt>
                <c:pt idx="235">
                  <c:v>-23.410173400000001</c:v>
                </c:pt>
                <c:pt idx="236">
                  <c:v>-22.8807583</c:v>
                </c:pt>
                <c:pt idx="237">
                  <c:v>-22.2551594</c:v>
                </c:pt>
                <c:pt idx="238">
                  <c:v>-21.800992999999998</c:v>
                </c:pt>
                <c:pt idx="239">
                  <c:v>-21.3556347</c:v>
                </c:pt>
                <c:pt idx="240">
                  <c:v>-20.903236400000001</c:v>
                </c:pt>
                <c:pt idx="241">
                  <c:v>-20.5439224</c:v>
                </c:pt>
                <c:pt idx="242">
                  <c:v>-20.2753525</c:v>
                </c:pt>
                <c:pt idx="243">
                  <c:v>-19.829061500000002</c:v>
                </c:pt>
                <c:pt idx="244">
                  <c:v>-19.721286800000001</c:v>
                </c:pt>
                <c:pt idx="245">
                  <c:v>-19.505666699999999</c:v>
                </c:pt>
                <c:pt idx="246">
                  <c:v>-19.307272000000001</c:v>
                </c:pt>
                <c:pt idx="247">
                  <c:v>-19.135709800000001</c:v>
                </c:pt>
                <c:pt idx="248">
                  <c:v>-19.074331300000001</c:v>
                </c:pt>
                <c:pt idx="249">
                  <c:v>-18.965021100000001</c:v>
                </c:pt>
                <c:pt idx="250">
                  <c:v>-19.030994400000001</c:v>
                </c:pt>
                <c:pt idx="251">
                  <c:v>-18.837097199999999</c:v>
                </c:pt>
                <c:pt idx="252">
                  <c:v>-19.029586800000001</c:v>
                </c:pt>
                <c:pt idx="253">
                  <c:v>-19.094060899999999</c:v>
                </c:pt>
                <c:pt idx="254">
                  <c:v>-18.996494299999998</c:v>
                </c:pt>
                <c:pt idx="255">
                  <c:v>-19.166383700000001</c:v>
                </c:pt>
                <c:pt idx="256">
                  <c:v>-19.5197392</c:v>
                </c:pt>
                <c:pt idx="257">
                  <c:v>-19.438398400000001</c:v>
                </c:pt>
                <c:pt idx="258">
                  <c:v>-19.758352299999999</c:v>
                </c:pt>
                <c:pt idx="259">
                  <c:v>-20.043432199999899</c:v>
                </c:pt>
                <c:pt idx="260">
                  <c:v>-20.240358400000002</c:v>
                </c:pt>
                <c:pt idx="261">
                  <c:v>-20.5166836</c:v>
                </c:pt>
                <c:pt idx="262">
                  <c:v>-20.963995000000001</c:v>
                </c:pt>
                <c:pt idx="263">
                  <c:v>-21.318178199999998</c:v>
                </c:pt>
                <c:pt idx="264">
                  <c:v>-21.899604799999999</c:v>
                </c:pt>
                <c:pt idx="265">
                  <c:v>-22.314771700000001</c:v>
                </c:pt>
                <c:pt idx="266">
                  <c:v>-22.8696594</c:v>
                </c:pt>
                <c:pt idx="267">
                  <c:v>-23.5980586999999</c:v>
                </c:pt>
                <c:pt idx="268">
                  <c:v>-24.288675300000001</c:v>
                </c:pt>
                <c:pt idx="269">
                  <c:v>-24.940908400000001</c:v>
                </c:pt>
                <c:pt idx="270">
                  <c:v>-26.103658699999901</c:v>
                </c:pt>
                <c:pt idx="271">
                  <c:v>-27.0045757</c:v>
                </c:pt>
                <c:pt idx="272">
                  <c:v>-28.052629499999998</c:v>
                </c:pt>
                <c:pt idx="273">
                  <c:v>-29.4289913</c:v>
                </c:pt>
                <c:pt idx="274">
                  <c:v>-30.973413499999999</c:v>
                </c:pt>
                <c:pt idx="275">
                  <c:v>-33.115436600000002</c:v>
                </c:pt>
                <c:pt idx="276">
                  <c:v>-34.530742600000004</c:v>
                </c:pt>
                <c:pt idx="277">
                  <c:v>-37.001663200000003</c:v>
                </c:pt>
                <c:pt idx="278">
                  <c:v>-39.333366400000003</c:v>
                </c:pt>
                <c:pt idx="279">
                  <c:v>-40.439632400000001</c:v>
                </c:pt>
                <c:pt idx="280">
                  <c:v>-39.323307</c:v>
                </c:pt>
                <c:pt idx="281">
                  <c:v>-36.480117800000002</c:v>
                </c:pt>
                <c:pt idx="282">
                  <c:v>-34.116325400000001</c:v>
                </c:pt>
                <c:pt idx="283">
                  <c:v>-33.344165799999999</c:v>
                </c:pt>
                <c:pt idx="284">
                  <c:v>-31.770347600000001</c:v>
                </c:pt>
                <c:pt idx="285">
                  <c:v>-30.3180903999999</c:v>
                </c:pt>
                <c:pt idx="286">
                  <c:v>-29.811326999999999</c:v>
                </c:pt>
                <c:pt idx="287">
                  <c:v>-29.254558599999999</c:v>
                </c:pt>
                <c:pt idx="288">
                  <c:v>-28.335954699999899</c:v>
                </c:pt>
                <c:pt idx="289">
                  <c:v>-27.4427433</c:v>
                </c:pt>
                <c:pt idx="290">
                  <c:v>-27.680337900000001</c:v>
                </c:pt>
                <c:pt idx="291">
                  <c:v>-27.372657799999999</c:v>
                </c:pt>
                <c:pt idx="292">
                  <c:v>-27.100914</c:v>
                </c:pt>
                <c:pt idx="293">
                  <c:v>-26.958734499999998</c:v>
                </c:pt>
                <c:pt idx="294">
                  <c:v>-27.184678999999999</c:v>
                </c:pt>
                <c:pt idx="295">
                  <c:v>-26.795846900000001</c:v>
                </c:pt>
                <c:pt idx="296">
                  <c:v>-27.295703899999999</c:v>
                </c:pt>
                <c:pt idx="297">
                  <c:v>-27.5622559</c:v>
                </c:pt>
                <c:pt idx="298">
                  <c:v>-27.951719300000001</c:v>
                </c:pt>
                <c:pt idx="299">
                  <c:v>-28.453435899999899</c:v>
                </c:pt>
                <c:pt idx="300">
                  <c:v>-28.814682000000001</c:v>
                </c:pt>
                <c:pt idx="301">
                  <c:v>-29.046194100000001</c:v>
                </c:pt>
                <c:pt idx="302">
                  <c:v>-29.851793300000001</c:v>
                </c:pt>
                <c:pt idx="303">
                  <c:v>-30.144868899999999</c:v>
                </c:pt>
                <c:pt idx="304">
                  <c:v>-31.320961</c:v>
                </c:pt>
                <c:pt idx="305">
                  <c:v>-31.967699100000001</c:v>
                </c:pt>
                <c:pt idx="306">
                  <c:v>-32.935226399999998</c:v>
                </c:pt>
                <c:pt idx="307">
                  <c:v>-34.194828000000001</c:v>
                </c:pt>
                <c:pt idx="308">
                  <c:v>-35.745700800000002</c:v>
                </c:pt>
                <c:pt idx="309">
                  <c:v>-36.036689799999998</c:v>
                </c:pt>
                <c:pt idx="310">
                  <c:v>-36.600898700000002</c:v>
                </c:pt>
                <c:pt idx="311">
                  <c:v>-36.6804123</c:v>
                </c:pt>
                <c:pt idx="312">
                  <c:v>-36.550876600000002</c:v>
                </c:pt>
                <c:pt idx="313">
                  <c:v>-36.906604799999997</c:v>
                </c:pt>
                <c:pt idx="314">
                  <c:v>-35.049198199999999</c:v>
                </c:pt>
                <c:pt idx="315">
                  <c:v>-34.474315599999997</c:v>
                </c:pt>
                <c:pt idx="316">
                  <c:v>-32.395187399999998</c:v>
                </c:pt>
                <c:pt idx="317">
                  <c:v>-32.597545599999997</c:v>
                </c:pt>
                <c:pt idx="318">
                  <c:v>-31.6607799999999</c:v>
                </c:pt>
                <c:pt idx="319">
                  <c:v>-31.184160200000001</c:v>
                </c:pt>
                <c:pt idx="320">
                  <c:v>-30.620321300000001</c:v>
                </c:pt>
                <c:pt idx="321">
                  <c:v>-30.6915321</c:v>
                </c:pt>
                <c:pt idx="322">
                  <c:v>-31.196258499999999</c:v>
                </c:pt>
                <c:pt idx="323">
                  <c:v>-31.528421399999999</c:v>
                </c:pt>
                <c:pt idx="324">
                  <c:v>-31.120763799999999</c:v>
                </c:pt>
                <c:pt idx="325">
                  <c:v>-30.614934900000002</c:v>
                </c:pt>
                <c:pt idx="326">
                  <c:v>-32.137599899999998</c:v>
                </c:pt>
                <c:pt idx="327">
                  <c:v>-32.675044999999997</c:v>
                </c:pt>
                <c:pt idx="328">
                  <c:v>-31.1782398</c:v>
                </c:pt>
                <c:pt idx="329">
                  <c:v>-31.4432659</c:v>
                </c:pt>
                <c:pt idx="330">
                  <c:v>-32.3434715</c:v>
                </c:pt>
                <c:pt idx="331">
                  <c:v>-32.743915600000001</c:v>
                </c:pt>
                <c:pt idx="332">
                  <c:v>-32.701545699999997</c:v>
                </c:pt>
                <c:pt idx="333">
                  <c:v>-34.266887699999998</c:v>
                </c:pt>
                <c:pt idx="334">
                  <c:v>-32.7952461</c:v>
                </c:pt>
                <c:pt idx="335">
                  <c:v>-32.389312699999998</c:v>
                </c:pt>
                <c:pt idx="336">
                  <c:v>-31.749731100000002</c:v>
                </c:pt>
                <c:pt idx="337">
                  <c:v>-30.735208499999999</c:v>
                </c:pt>
                <c:pt idx="338">
                  <c:v>-29.1356678</c:v>
                </c:pt>
                <c:pt idx="339">
                  <c:v>-28.3270321</c:v>
                </c:pt>
                <c:pt idx="340">
                  <c:v>-27.168695400000001</c:v>
                </c:pt>
                <c:pt idx="341">
                  <c:v>-26.096775099999999</c:v>
                </c:pt>
                <c:pt idx="342">
                  <c:v>-25.260831799999998</c:v>
                </c:pt>
                <c:pt idx="343">
                  <c:v>-24.554006600000001</c:v>
                </c:pt>
                <c:pt idx="344">
                  <c:v>-23.552314800000001</c:v>
                </c:pt>
                <c:pt idx="345">
                  <c:v>-22.960613299999999</c:v>
                </c:pt>
                <c:pt idx="346">
                  <c:v>-22.192150099999999</c:v>
                </c:pt>
                <c:pt idx="347">
                  <c:v>-21.563352600000002</c:v>
                </c:pt>
                <c:pt idx="348">
                  <c:v>-21.242198899999899</c:v>
                </c:pt>
                <c:pt idx="349">
                  <c:v>-20.6228485</c:v>
                </c:pt>
                <c:pt idx="350">
                  <c:v>-20.014791500000001</c:v>
                </c:pt>
                <c:pt idx="351">
                  <c:v>-19.794239000000001</c:v>
                </c:pt>
                <c:pt idx="352">
                  <c:v>-19.401824999999999</c:v>
                </c:pt>
                <c:pt idx="353">
                  <c:v>-18.969026599999999</c:v>
                </c:pt>
                <c:pt idx="354">
                  <c:v>-18.770961799999998</c:v>
                </c:pt>
                <c:pt idx="355">
                  <c:v>-18.6161022</c:v>
                </c:pt>
                <c:pt idx="356">
                  <c:v>-18.3052578</c:v>
                </c:pt>
                <c:pt idx="357">
                  <c:v>-18.108802799999999</c:v>
                </c:pt>
                <c:pt idx="358">
                  <c:v>-18.092891699999999</c:v>
                </c:pt>
                <c:pt idx="359">
                  <c:v>-18.121442800000001</c:v>
                </c:pt>
                <c:pt idx="360">
                  <c:v>-17.824993099999901</c:v>
                </c:pt>
                <c:pt idx="361">
                  <c:v>-17.904998800000001</c:v>
                </c:pt>
                <c:pt idx="362">
                  <c:v>-18.151788700000001</c:v>
                </c:pt>
                <c:pt idx="363">
                  <c:v>-18.011837</c:v>
                </c:pt>
                <c:pt idx="364">
                  <c:v>-18.107975</c:v>
                </c:pt>
                <c:pt idx="365">
                  <c:v>-18.661022200000001</c:v>
                </c:pt>
                <c:pt idx="366">
                  <c:v>-18.802536</c:v>
                </c:pt>
                <c:pt idx="367">
                  <c:v>-18.829381900000001</c:v>
                </c:pt>
                <c:pt idx="368">
                  <c:v>-19.163360600000001</c:v>
                </c:pt>
                <c:pt idx="369">
                  <c:v>-19.3150616</c:v>
                </c:pt>
                <c:pt idx="370">
                  <c:v>-19.705121999999999</c:v>
                </c:pt>
                <c:pt idx="371">
                  <c:v>-20.468168299999999</c:v>
                </c:pt>
                <c:pt idx="372">
                  <c:v>-20.7288952</c:v>
                </c:pt>
                <c:pt idx="373">
                  <c:v>-21.225765199999898</c:v>
                </c:pt>
                <c:pt idx="374">
                  <c:v>-22.781738300000001</c:v>
                </c:pt>
                <c:pt idx="375">
                  <c:v>-23.6019611</c:v>
                </c:pt>
                <c:pt idx="376">
                  <c:v>-24.552734399999999</c:v>
                </c:pt>
                <c:pt idx="377">
                  <c:v>-26.431690199999998</c:v>
                </c:pt>
                <c:pt idx="378">
                  <c:v>-28.259429900000001</c:v>
                </c:pt>
                <c:pt idx="379">
                  <c:v>-29.5732918</c:v>
                </c:pt>
                <c:pt idx="380">
                  <c:v>-32.508804300000001</c:v>
                </c:pt>
                <c:pt idx="381">
                  <c:v>-36.754550899999998</c:v>
                </c:pt>
                <c:pt idx="382">
                  <c:v>-37.646270800000003</c:v>
                </c:pt>
                <c:pt idx="383">
                  <c:v>-37.595062300000002</c:v>
                </c:pt>
                <c:pt idx="384">
                  <c:v>-33.506278999999999</c:v>
                </c:pt>
                <c:pt idx="385">
                  <c:v>-30.372686399999999</c:v>
                </c:pt>
                <c:pt idx="386">
                  <c:v>-28.015201599999902</c:v>
                </c:pt>
                <c:pt idx="387">
                  <c:v>-26.9597397</c:v>
                </c:pt>
                <c:pt idx="388">
                  <c:v>-25.053256999999999</c:v>
                </c:pt>
                <c:pt idx="389">
                  <c:v>-23.6062431</c:v>
                </c:pt>
                <c:pt idx="390">
                  <c:v>-22.8134537</c:v>
                </c:pt>
                <c:pt idx="391">
                  <c:v>-21.911685899999998</c:v>
                </c:pt>
                <c:pt idx="392">
                  <c:v>-20.847368199999998</c:v>
                </c:pt>
                <c:pt idx="393">
                  <c:v>-20.368549300000002</c:v>
                </c:pt>
                <c:pt idx="394">
                  <c:v>-19.830638899999901</c:v>
                </c:pt>
                <c:pt idx="395">
                  <c:v>-19.222349199999901</c:v>
                </c:pt>
                <c:pt idx="396">
                  <c:v>-18.708108899999999</c:v>
                </c:pt>
                <c:pt idx="397">
                  <c:v>-18.3196163</c:v>
                </c:pt>
                <c:pt idx="398">
                  <c:v>-17.9582424</c:v>
                </c:pt>
                <c:pt idx="399">
                  <c:v>-17.6589432</c:v>
                </c:pt>
                <c:pt idx="400">
                  <c:v>-17.267959600000001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EF8-4488-A326-E479DC04FE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1117487"/>
        <c:axId val="2141113647"/>
      </c:scatterChart>
      <c:valAx>
        <c:axId val="2141117487"/>
        <c:scaling>
          <c:orientation val="minMax"/>
          <c:max val="260000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Frequency (GHz)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3647"/>
        <c:crosses val="autoZero"/>
        <c:crossBetween val="midCat"/>
        <c:majorUnit val="2000000000"/>
        <c:dispUnits>
          <c:builtInUnit val="billions"/>
        </c:dispUnits>
      </c:valAx>
      <c:valAx>
        <c:axId val="21411136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S11 (dB)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748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MASW-011206,</a:t>
            </a:r>
            <a:r>
              <a:rPr lang="en-US" baseline="0"/>
              <a:t> RFC to RF2 Insertion Loss, Board Loss Included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'RF2 IL RAW'!$B$1</c:f>
              <c:strCache>
                <c:ptCount val="1"/>
                <c:pt idx="0">
                  <c:v>MASW-011206_SN9_RF1ISO_RF2IL_-40C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'RF2 IL RAW'!$A$2:$A$402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'RF2 IL RAW'!$B$2:$B$402</c:f>
              <c:numCache>
                <c:formatCode>General</c:formatCode>
                <c:ptCount val="401"/>
                <c:pt idx="0">
                  <c:v>-41.4394226</c:v>
                </c:pt>
                <c:pt idx="1">
                  <c:v>-37.186336500000003</c:v>
                </c:pt>
                <c:pt idx="2">
                  <c:v>-37.853740700000003</c:v>
                </c:pt>
                <c:pt idx="3">
                  <c:v>-36.619548799999997</c:v>
                </c:pt>
                <c:pt idx="4">
                  <c:v>-39.849021899999997</c:v>
                </c:pt>
                <c:pt idx="5">
                  <c:v>-39.682296800000003</c:v>
                </c:pt>
                <c:pt idx="6">
                  <c:v>-33.421329499999999</c:v>
                </c:pt>
                <c:pt idx="7">
                  <c:v>-27.876321799999999</c:v>
                </c:pt>
                <c:pt idx="8">
                  <c:v>-23.229641000000001</c:v>
                </c:pt>
                <c:pt idx="9">
                  <c:v>-19.605897899999999</c:v>
                </c:pt>
                <c:pt idx="10">
                  <c:v>-16.516464200000001</c:v>
                </c:pt>
                <c:pt idx="11">
                  <c:v>-14.295889900000001</c:v>
                </c:pt>
                <c:pt idx="12">
                  <c:v>-12.1722755</c:v>
                </c:pt>
                <c:pt idx="13">
                  <c:v>-10.0508957</c:v>
                </c:pt>
                <c:pt idx="14">
                  <c:v>-8.6365623500000002</c:v>
                </c:pt>
                <c:pt idx="15">
                  <c:v>-7.37059116</c:v>
                </c:pt>
                <c:pt idx="16">
                  <c:v>-6.4890375099999904</c:v>
                </c:pt>
                <c:pt idx="17">
                  <c:v>-6.1196222300000001</c:v>
                </c:pt>
                <c:pt idx="18">
                  <c:v>-5.1577367799999898</c:v>
                </c:pt>
                <c:pt idx="19">
                  <c:v>-4.26244306999999</c:v>
                </c:pt>
                <c:pt idx="20">
                  <c:v>-3.56914185999999</c:v>
                </c:pt>
                <c:pt idx="21">
                  <c:v>-3.0831401299999999</c:v>
                </c:pt>
                <c:pt idx="22">
                  <c:v>-2.6618468799999899</c:v>
                </c:pt>
                <c:pt idx="23">
                  <c:v>-2.3229620500000001</c:v>
                </c:pt>
                <c:pt idx="24">
                  <c:v>-2.0475206400000001</c:v>
                </c:pt>
                <c:pt idx="25">
                  <c:v>-1.8163023</c:v>
                </c:pt>
                <c:pt idx="26">
                  <c:v>-1.6396228100000001</c:v>
                </c:pt>
                <c:pt idx="27">
                  <c:v>-1.4903103099999999</c:v>
                </c:pt>
                <c:pt idx="28">
                  <c:v>-1.36922049999999</c:v>
                </c:pt>
                <c:pt idx="29">
                  <c:v>-1.2721936700000001</c:v>
                </c:pt>
                <c:pt idx="30">
                  <c:v>-1.18606067</c:v>
                </c:pt>
                <c:pt idx="31">
                  <c:v>-1.11651754</c:v>
                </c:pt>
                <c:pt idx="32">
                  <c:v>-1.0560907100000001</c:v>
                </c:pt>
                <c:pt idx="33">
                  <c:v>-1.0079420800000001</c:v>
                </c:pt>
                <c:pt idx="34">
                  <c:v>-0.96381056299999801</c:v>
                </c:pt>
                <c:pt idx="35">
                  <c:v>-0.93221050500000002</c:v>
                </c:pt>
                <c:pt idx="36">
                  <c:v>-0.89952492700000097</c:v>
                </c:pt>
                <c:pt idx="37">
                  <c:v>-0.87568038699999995</c:v>
                </c:pt>
                <c:pt idx="38">
                  <c:v>-0.85229963099999995</c:v>
                </c:pt>
                <c:pt idx="39">
                  <c:v>-0.83325439700000004</c:v>
                </c:pt>
                <c:pt idx="40">
                  <c:v>-0.82193934899999899</c:v>
                </c:pt>
                <c:pt idx="41">
                  <c:v>-0.80854928500000001</c:v>
                </c:pt>
                <c:pt idx="42">
                  <c:v>-0.79814320800000005</c:v>
                </c:pt>
                <c:pt idx="43">
                  <c:v>-0.79082769199999903</c:v>
                </c:pt>
                <c:pt idx="44">
                  <c:v>-0.78491920199999798</c:v>
                </c:pt>
                <c:pt idx="45">
                  <c:v>-0.78057420299999902</c:v>
                </c:pt>
                <c:pt idx="46">
                  <c:v>-0.77592337099999997</c:v>
                </c:pt>
                <c:pt idx="47">
                  <c:v>-0.77296894799999905</c:v>
                </c:pt>
                <c:pt idx="48">
                  <c:v>-0.77093183999999804</c:v>
                </c:pt>
                <c:pt idx="49">
                  <c:v>-0.77096337099999901</c:v>
                </c:pt>
                <c:pt idx="50">
                  <c:v>-0.76775318399999903</c:v>
                </c:pt>
                <c:pt idx="51">
                  <c:v>-0.76796728400000003</c:v>
                </c:pt>
                <c:pt idx="52">
                  <c:v>-0.76960861700000105</c:v>
                </c:pt>
                <c:pt idx="53">
                  <c:v>-0.76953011799999904</c:v>
                </c:pt>
                <c:pt idx="54">
                  <c:v>-0.76777422399999795</c:v>
                </c:pt>
                <c:pt idx="55">
                  <c:v>-0.76976871499999999</c:v>
                </c:pt>
                <c:pt idx="56">
                  <c:v>-0.771153807999999</c:v>
                </c:pt>
                <c:pt idx="57">
                  <c:v>-0.77015382099999896</c:v>
                </c:pt>
                <c:pt idx="58">
                  <c:v>-0.77664792499999902</c:v>
                </c:pt>
                <c:pt idx="59">
                  <c:v>-0.77763086599999898</c:v>
                </c:pt>
                <c:pt idx="60">
                  <c:v>-0.77887046299999896</c:v>
                </c:pt>
                <c:pt idx="61">
                  <c:v>-0.78115826800000099</c:v>
                </c:pt>
                <c:pt idx="62">
                  <c:v>-0.78650492399999905</c:v>
                </c:pt>
                <c:pt idx="63">
                  <c:v>-0.790111542</c:v>
                </c:pt>
                <c:pt idx="64">
                  <c:v>-0.79568785399999897</c:v>
                </c:pt>
                <c:pt idx="65">
                  <c:v>-0.80129653199999995</c:v>
                </c:pt>
                <c:pt idx="66">
                  <c:v>-0.80965799099999902</c:v>
                </c:pt>
                <c:pt idx="67">
                  <c:v>-0.81726843100000002</c:v>
                </c:pt>
                <c:pt idx="68">
                  <c:v>-0.82515358899999902</c:v>
                </c:pt>
                <c:pt idx="69">
                  <c:v>-0.83553338099999896</c:v>
                </c:pt>
                <c:pt idx="70">
                  <c:v>-0.84397929900000002</c:v>
                </c:pt>
                <c:pt idx="71">
                  <c:v>-0.855407475999999</c:v>
                </c:pt>
                <c:pt idx="72">
                  <c:v>-0.868740976</c:v>
                </c:pt>
                <c:pt idx="73">
                  <c:v>-0.87796402000000096</c:v>
                </c:pt>
                <c:pt idx="74">
                  <c:v>-0.88566976799999797</c:v>
                </c:pt>
                <c:pt idx="75">
                  <c:v>-0.90305811199999897</c:v>
                </c:pt>
                <c:pt idx="76">
                  <c:v>-0.91079580800000004</c:v>
                </c:pt>
                <c:pt idx="77">
                  <c:v>-0.92038798300000102</c:v>
                </c:pt>
                <c:pt idx="78">
                  <c:v>-0.93502932800000005</c:v>
                </c:pt>
                <c:pt idx="79">
                  <c:v>-0.94017326800000001</c:v>
                </c:pt>
                <c:pt idx="80">
                  <c:v>-0.95300459899999801</c:v>
                </c:pt>
                <c:pt idx="81">
                  <c:v>-0.96727514299999995</c:v>
                </c:pt>
                <c:pt idx="82">
                  <c:v>-0.97635126100000003</c:v>
                </c:pt>
                <c:pt idx="83">
                  <c:v>-0.99079030799999801</c:v>
                </c:pt>
                <c:pt idx="84">
                  <c:v>-1.00021589</c:v>
                </c:pt>
                <c:pt idx="85">
                  <c:v>-1.0063517099999899</c:v>
                </c:pt>
                <c:pt idx="86">
                  <c:v>-1.0149340600000001</c:v>
                </c:pt>
                <c:pt idx="87">
                  <c:v>-1.0194131099999999</c:v>
                </c:pt>
                <c:pt idx="88">
                  <c:v>-1.0311508199999899</c:v>
                </c:pt>
                <c:pt idx="89">
                  <c:v>-1.03331697</c:v>
                </c:pt>
                <c:pt idx="90">
                  <c:v>-1.03022134</c:v>
                </c:pt>
                <c:pt idx="91">
                  <c:v>-1.03106809</c:v>
                </c:pt>
                <c:pt idx="92">
                  <c:v>-1.0306208100000001</c:v>
                </c:pt>
                <c:pt idx="93">
                  <c:v>-1.03198755</c:v>
                </c:pt>
                <c:pt idx="94">
                  <c:v>-1.03039265</c:v>
                </c:pt>
                <c:pt idx="95">
                  <c:v>-1.0316483999999999</c:v>
                </c:pt>
                <c:pt idx="96">
                  <c:v>-1.0320380899999999</c:v>
                </c:pt>
                <c:pt idx="97">
                  <c:v>-1.03500199</c:v>
                </c:pt>
                <c:pt idx="98">
                  <c:v>-1.0359479199999899</c:v>
                </c:pt>
                <c:pt idx="99">
                  <c:v>-1.02588593999999</c:v>
                </c:pt>
                <c:pt idx="100">
                  <c:v>-1.0301924899999999</c:v>
                </c:pt>
                <c:pt idx="101">
                  <c:v>-1.02738369</c:v>
                </c:pt>
                <c:pt idx="102">
                  <c:v>-1.0198704000000001</c:v>
                </c:pt>
                <c:pt idx="103">
                  <c:v>-1.0250326400000001</c:v>
                </c:pt>
                <c:pt idx="104">
                  <c:v>-1.01651274999999</c:v>
                </c:pt>
                <c:pt idx="105">
                  <c:v>-1.0130760700000001</c:v>
                </c:pt>
                <c:pt idx="106">
                  <c:v>-1.01666092999999</c:v>
                </c:pt>
                <c:pt idx="107">
                  <c:v>-1.0100992900000001</c:v>
                </c:pt>
                <c:pt idx="108">
                  <c:v>-1.0069659899999901</c:v>
                </c:pt>
                <c:pt idx="109">
                  <c:v>-1.00404953999999</c:v>
                </c:pt>
                <c:pt idx="110">
                  <c:v>-0.99318504299999999</c:v>
                </c:pt>
                <c:pt idx="111">
                  <c:v>-0.99526303999999899</c:v>
                </c:pt>
                <c:pt idx="112">
                  <c:v>-0.99626707999999897</c:v>
                </c:pt>
                <c:pt idx="113">
                  <c:v>-0.98639649199999901</c:v>
                </c:pt>
                <c:pt idx="114">
                  <c:v>-0.990312576</c:v>
                </c:pt>
                <c:pt idx="115">
                  <c:v>-0.98854601399999997</c:v>
                </c:pt>
                <c:pt idx="116">
                  <c:v>-0.98072254699999895</c:v>
                </c:pt>
                <c:pt idx="117">
                  <c:v>-0.98261088100000005</c:v>
                </c:pt>
                <c:pt idx="118">
                  <c:v>-0.97792285700000103</c:v>
                </c:pt>
                <c:pt idx="119">
                  <c:v>-0.97554010199999996</c:v>
                </c:pt>
                <c:pt idx="120">
                  <c:v>-0.97619605099999895</c:v>
                </c:pt>
                <c:pt idx="121">
                  <c:v>-0.97837132199999799</c:v>
                </c:pt>
                <c:pt idx="122">
                  <c:v>-0.97782009799999803</c:v>
                </c:pt>
                <c:pt idx="123">
                  <c:v>-0.98218280100000099</c:v>
                </c:pt>
                <c:pt idx="124">
                  <c:v>-0.98176509099999898</c:v>
                </c:pt>
                <c:pt idx="125">
                  <c:v>-0.98399382799999802</c:v>
                </c:pt>
                <c:pt idx="126">
                  <c:v>-0.98825550099999904</c:v>
                </c:pt>
                <c:pt idx="127">
                  <c:v>-0.98808062099999905</c:v>
                </c:pt>
                <c:pt idx="128">
                  <c:v>-0.99036884300000105</c:v>
                </c:pt>
                <c:pt idx="129">
                  <c:v>-0.99508595500000097</c:v>
                </c:pt>
                <c:pt idx="130">
                  <c:v>-0.99770325399999804</c:v>
                </c:pt>
                <c:pt idx="131">
                  <c:v>-0.99900889399999904</c:v>
                </c:pt>
                <c:pt idx="132">
                  <c:v>-1.0049610099999899</c:v>
                </c:pt>
                <c:pt idx="133">
                  <c:v>-1.00783884999999</c:v>
                </c:pt>
                <c:pt idx="134">
                  <c:v>-1.00882851999999</c:v>
                </c:pt>
                <c:pt idx="135">
                  <c:v>-1.0140502499999999</c:v>
                </c:pt>
                <c:pt idx="136">
                  <c:v>-1.01661384</c:v>
                </c:pt>
                <c:pt idx="137">
                  <c:v>-1.0174776299999899</c:v>
                </c:pt>
                <c:pt idx="138">
                  <c:v>-1.02229272999999</c:v>
                </c:pt>
                <c:pt idx="139">
                  <c:v>-1.0233240099999901</c:v>
                </c:pt>
                <c:pt idx="140">
                  <c:v>-1.02560461</c:v>
                </c:pt>
                <c:pt idx="141">
                  <c:v>-1.03175806999999</c:v>
                </c:pt>
                <c:pt idx="142">
                  <c:v>-1.03127455999999</c:v>
                </c:pt>
                <c:pt idx="143">
                  <c:v>-1.0333190000000001</c:v>
                </c:pt>
                <c:pt idx="144">
                  <c:v>-1.03799652999999</c:v>
                </c:pt>
                <c:pt idx="145">
                  <c:v>-1.0384666899999999</c:v>
                </c:pt>
                <c:pt idx="146">
                  <c:v>-1.03883028</c:v>
                </c:pt>
                <c:pt idx="147">
                  <c:v>-1.04317604999999</c:v>
                </c:pt>
                <c:pt idx="148">
                  <c:v>-1.0439269499999899</c:v>
                </c:pt>
                <c:pt idx="149">
                  <c:v>-1.0504209999999901</c:v>
                </c:pt>
                <c:pt idx="150">
                  <c:v>-1.05378938</c:v>
                </c:pt>
                <c:pt idx="151">
                  <c:v>-1.05994225</c:v>
                </c:pt>
                <c:pt idx="152">
                  <c:v>-1.0663074299999999</c:v>
                </c:pt>
                <c:pt idx="153">
                  <c:v>-1.0709050899999899</c:v>
                </c:pt>
                <c:pt idx="154">
                  <c:v>-1.0746928499999899</c:v>
                </c:pt>
                <c:pt idx="155">
                  <c:v>-1.07936049</c:v>
                </c:pt>
                <c:pt idx="156">
                  <c:v>-1.07913017</c:v>
                </c:pt>
                <c:pt idx="157">
                  <c:v>-1.08376133</c:v>
                </c:pt>
                <c:pt idx="158">
                  <c:v>-1.08582497</c:v>
                </c:pt>
                <c:pt idx="159">
                  <c:v>-1.0898380299999999</c:v>
                </c:pt>
                <c:pt idx="160">
                  <c:v>-1.09549629999999</c:v>
                </c:pt>
                <c:pt idx="161">
                  <c:v>-1.0996090199999899</c:v>
                </c:pt>
                <c:pt idx="162">
                  <c:v>-1.1061284499999999</c:v>
                </c:pt>
                <c:pt idx="163">
                  <c:v>-1.10935318</c:v>
                </c:pt>
                <c:pt idx="164">
                  <c:v>-1.11203157999999</c:v>
                </c:pt>
                <c:pt idx="165">
                  <c:v>-1.1155502799999999</c:v>
                </c:pt>
                <c:pt idx="166">
                  <c:v>-1.1177643499999901</c:v>
                </c:pt>
                <c:pt idx="167">
                  <c:v>-1.1221080999999999</c:v>
                </c:pt>
                <c:pt idx="168">
                  <c:v>-1.1265397100000001</c:v>
                </c:pt>
                <c:pt idx="169">
                  <c:v>-1.1303811100000001</c:v>
                </c:pt>
                <c:pt idx="170">
                  <c:v>-1.13382029999999</c:v>
                </c:pt>
                <c:pt idx="171">
                  <c:v>-1.14087771999999</c:v>
                </c:pt>
                <c:pt idx="172">
                  <c:v>-1.1406433599999899</c:v>
                </c:pt>
                <c:pt idx="173">
                  <c:v>-1.1464747199999901</c:v>
                </c:pt>
                <c:pt idx="174">
                  <c:v>-1.15021061999999</c:v>
                </c:pt>
                <c:pt idx="175">
                  <c:v>-1.1525957600000001</c:v>
                </c:pt>
                <c:pt idx="176">
                  <c:v>-1.1553721399999901</c:v>
                </c:pt>
                <c:pt idx="177">
                  <c:v>-1.1570738599999899</c:v>
                </c:pt>
                <c:pt idx="178">
                  <c:v>-1.1582981299999899</c:v>
                </c:pt>
                <c:pt idx="179">
                  <c:v>-1.1664853100000001</c:v>
                </c:pt>
                <c:pt idx="180">
                  <c:v>-1.1682133699999899</c:v>
                </c:pt>
                <c:pt idx="181">
                  <c:v>-1.1702287199999999</c:v>
                </c:pt>
                <c:pt idx="182">
                  <c:v>-1.17440914999999</c:v>
                </c:pt>
                <c:pt idx="183">
                  <c:v>-1.1775350600000001</c:v>
                </c:pt>
                <c:pt idx="184">
                  <c:v>-1.1815493099999901</c:v>
                </c:pt>
                <c:pt idx="185">
                  <c:v>-1.18532598</c:v>
                </c:pt>
                <c:pt idx="186">
                  <c:v>-1.1870437899999999</c:v>
                </c:pt>
                <c:pt idx="187">
                  <c:v>-1.1913188699999899</c:v>
                </c:pt>
                <c:pt idx="188">
                  <c:v>-1.1963433000000001</c:v>
                </c:pt>
                <c:pt idx="189">
                  <c:v>-1.19652270999999</c:v>
                </c:pt>
                <c:pt idx="190">
                  <c:v>-1.2014968399999999</c:v>
                </c:pt>
                <c:pt idx="191">
                  <c:v>-1.20636260999999</c:v>
                </c:pt>
                <c:pt idx="192">
                  <c:v>-1.20978486999999</c:v>
                </c:pt>
                <c:pt idx="193">
                  <c:v>-1.2172968399999899</c:v>
                </c:pt>
                <c:pt idx="194">
                  <c:v>-1.22467697</c:v>
                </c:pt>
                <c:pt idx="195">
                  <c:v>-1.22753537</c:v>
                </c:pt>
                <c:pt idx="196">
                  <c:v>-1.23523807999999</c:v>
                </c:pt>
                <c:pt idx="197">
                  <c:v>-1.23912764</c:v>
                </c:pt>
                <c:pt idx="198">
                  <c:v>-1.24321984999999</c:v>
                </c:pt>
                <c:pt idx="199">
                  <c:v>-1.2501971699999901</c:v>
                </c:pt>
                <c:pt idx="200">
                  <c:v>-1.25632477</c:v>
                </c:pt>
                <c:pt idx="201">
                  <c:v>-1.2585779399999999</c:v>
                </c:pt>
                <c:pt idx="202">
                  <c:v>-1.2645851399999899</c:v>
                </c:pt>
                <c:pt idx="203">
                  <c:v>-1.2725944499999899</c:v>
                </c:pt>
                <c:pt idx="204">
                  <c:v>-1.27487444999999</c:v>
                </c:pt>
                <c:pt idx="205">
                  <c:v>-1.2847106499999901</c:v>
                </c:pt>
                <c:pt idx="206">
                  <c:v>-1.2933205399999901</c:v>
                </c:pt>
                <c:pt idx="207">
                  <c:v>-1.29939008</c:v>
                </c:pt>
                <c:pt idx="208">
                  <c:v>-1.3070573799999901</c:v>
                </c:pt>
                <c:pt idx="209">
                  <c:v>-1.3133369699999899</c:v>
                </c:pt>
                <c:pt idx="210">
                  <c:v>-1.32137108</c:v>
                </c:pt>
                <c:pt idx="211">
                  <c:v>-1.3279451099999899</c:v>
                </c:pt>
                <c:pt idx="212">
                  <c:v>-1.34141445</c:v>
                </c:pt>
                <c:pt idx="213">
                  <c:v>-1.3531320099999999</c:v>
                </c:pt>
                <c:pt idx="214">
                  <c:v>-1.3670883199999999</c:v>
                </c:pt>
                <c:pt idx="215">
                  <c:v>-1.3802432999999901</c:v>
                </c:pt>
                <c:pt idx="216">
                  <c:v>-1.39286888</c:v>
                </c:pt>
                <c:pt idx="217">
                  <c:v>-1.4093196400000001</c:v>
                </c:pt>
                <c:pt idx="218">
                  <c:v>-1.4247866899999899</c:v>
                </c:pt>
                <c:pt idx="219">
                  <c:v>-1.4379221200000001</c:v>
                </c:pt>
                <c:pt idx="220">
                  <c:v>-1.4651803999999899</c:v>
                </c:pt>
                <c:pt idx="221">
                  <c:v>-1.4682817499999901</c:v>
                </c:pt>
                <c:pt idx="222">
                  <c:v>-1.4785358900000001</c:v>
                </c:pt>
                <c:pt idx="223">
                  <c:v>-1.51511347</c:v>
                </c:pt>
                <c:pt idx="224">
                  <c:v>-1.5209624799999999</c:v>
                </c:pt>
                <c:pt idx="225">
                  <c:v>-1.52334176999999</c:v>
                </c:pt>
                <c:pt idx="226">
                  <c:v>-1.5517633</c:v>
                </c:pt>
                <c:pt idx="227">
                  <c:v>-1.55326188</c:v>
                </c:pt>
                <c:pt idx="228">
                  <c:v>-1.5567683000000001</c:v>
                </c:pt>
                <c:pt idx="229">
                  <c:v>-1.5752167699999999</c:v>
                </c:pt>
                <c:pt idx="230">
                  <c:v>-1.5615476399999999</c:v>
                </c:pt>
                <c:pt idx="231">
                  <c:v>-1.5699158899999901</c:v>
                </c:pt>
                <c:pt idx="232">
                  <c:v>-1.5836876600000001</c:v>
                </c:pt>
                <c:pt idx="233">
                  <c:v>-1.5531356300000001</c:v>
                </c:pt>
                <c:pt idx="234">
                  <c:v>-1.5661243199999899</c:v>
                </c:pt>
                <c:pt idx="235">
                  <c:v>-1.5648841899999899</c:v>
                </c:pt>
                <c:pt idx="236">
                  <c:v>-1.5412449800000001</c:v>
                </c:pt>
                <c:pt idx="237">
                  <c:v>-1.54358922999999</c:v>
                </c:pt>
                <c:pt idx="238">
                  <c:v>-1.5323810600000001</c:v>
                </c:pt>
                <c:pt idx="239">
                  <c:v>-1.5154800399999999</c:v>
                </c:pt>
                <c:pt idx="240">
                  <c:v>-1.5224412700000001</c:v>
                </c:pt>
                <c:pt idx="241">
                  <c:v>-1.5067600000000001</c:v>
                </c:pt>
                <c:pt idx="242">
                  <c:v>-1.48666238999999</c:v>
                </c:pt>
                <c:pt idx="243">
                  <c:v>-1.49291049999999</c:v>
                </c:pt>
                <c:pt idx="244">
                  <c:v>-1.4749833299999999</c:v>
                </c:pt>
                <c:pt idx="245">
                  <c:v>-1.45897484</c:v>
                </c:pt>
                <c:pt idx="246">
                  <c:v>-1.46210371999999</c:v>
                </c:pt>
                <c:pt idx="247">
                  <c:v>-1.4493771799999999</c:v>
                </c:pt>
                <c:pt idx="248">
                  <c:v>-1.4441243399999899</c:v>
                </c:pt>
                <c:pt idx="249">
                  <c:v>-1.44546985999999</c:v>
                </c:pt>
                <c:pt idx="250">
                  <c:v>-1.4340027599999901</c:v>
                </c:pt>
                <c:pt idx="251">
                  <c:v>-1.4305630899999999</c:v>
                </c:pt>
                <c:pt idx="252">
                  <c:v>-1.43044828999999</c:v>
                </c:pt>
                <c:pt idx="253">
                  <c:v>-1.42720449</c:v>
                </c:pt>
                <c:pt idx="254">
                  <c:v>-1.43127453</c:v>
                </c:pt>
                <c:pt idx="255">
                  <c:v>-1.4311075200000001</c:v>
                </c:pt>
                <c:pt idx="256">
                  <c:v>-1.4287451499999999</c:v>
                </c:pt>
                <c:pt idx="257">
                  <c:v>-1.4351158100000001</c:v>
                </c:pt>
                <c:pt idx="258">
                  <c:v>-1.4383557999999901</c:v>
                </c:pt>
                <c:pt idx="259">
                  <c:v>-1.43784248999999</c:v>
                </c:pt>
                <c:pt idx="260">
                  <c:v>-1.44124579</c:v>
                </c:pt>
                <c:pt idx="261">
                  <c:v>-1.4443253300000001</c:v>
                </c:pt>
                <c:pt idx="262">
                  <c:v>-1.4456811000000001</c:v>
                </c:pt>
                <c:pt idx="263">
                  <c:v>-1.4468826100000001</c:v>
                </c:pt>
                <c:pt idx="264">
                  <c:v>-1.4476159799999999</c:v>
                </c:pt>
                <c:pt idx="265">
                  <c:v>-1.45447671</c:v>
                </c:pt>
                <c:pt idx="266">
                  <c:v>-1.4592566499999899</c:v>
                </c:pt>
                <c:pt idx="267">
                  <c:v>-1.4648789200000001</c:v>
                </c:pt>
                <c:pt idx="268">
                  <c:v>-1.46790171</c:v>
                </c:pt>
                <c:pt idx="269">
                  <c:v>-1.46943033</c:v>
                </c:pt>
                <c:pt idx="270">
                  <c:v>-1.4785144299999999</c:v>
                </c:pt>
                <c:pt idx="271">
                  <c:v>-1.48481643</c:v>
                </c:pt>
                <c:pt idx="272">
                  <c:v>-1.48405027</c:v>
                </c:pt>
                <c:pt idx="273">
                  <c:v>-1.4908849</c:v>
                </c:pt>
                <c:pt idx="274">
                  <c:v>-1.4983265400000001</c:v>
                </c:pt>
                <c:pt idx="275">
                  <c:v>-1.49886787</c:v>
                </c:pt>
                <c:pt idx="276">
                  <c:v>-1.5070698300000001</c:v>
                </c:pt>
                <c:pt idx="277">
                  <c:v>-1.5125607299999999</c:v>
                </c:pt>
                <c:pt idx="278">
                  <c:v>-1.5176327199999899</c:v>
                </c:pt>
                <c:pt idx="279">
                  <c:v>-1.527542</c:v>
                </c:pt>
                <c:pt idx="280">
                  <c:v>-1.5213512199999899</c:v>
                </c:pt>
                <c:pt idx="281">
                  <c:v>-1.52673768999999</c:v>
                </c:pt>
                <c:pt idx="282">
                  <c:v>-1.5403904899999901</c:v>
                </c:pt>
                <c:pt idx="283">
                  <c:v>-1.54146564</c:v>
                </c:pt>
                <c:pt idx="284">
                  <c:v>-1.5424788</c:v>
                </c:pt>
                <c:pt idx="285">
                  <c:v>-1.5612224299999899</c:v>
                </c:pt>
                <c:pt idx="286">
                  <c:v>-1.5588270399999899</c:v>
                </c:pt>
                <c:pt idx="287">
                  <c:v>-1.5560590000000001</c:v>
                </c:pt>
                <c:pt idx="288">
                  <c:v>-1.5738868699999999</c:v>
                </c:pt>
                <c:pt idx="289">
                  <c:v>-1.58331047999999</c:v>
                </c:pt>
                <c:pt idx="290">
                  <c:v>-1.5813112299999901</c:v>
                </c:pt>
                <c:pt idx="291">
                  <c:v>-1.5831241599999899</c:v>
                </c:pt>
                <c:pt idx="292">
                  <c:v>-1.5935738100000001</c:v>
                </c:pt>
                <c:pt idx="293">
                  <c:v>-1.59906231999999</c:v>
                </c:pt>
                <c:pt idx="294">
                  <c:v>-1.59196793999999</c:v>
                </c:pt>
                <c:pt idx="295">
                  <c:v>-1.6026463500000001</c:v>
                </c:pt>
                <c:pt idx="296">
                  <c:v>-1.6091492199999999</c:v>
                </c:pt>
                <c:pt idx="297">
                  <c:v>-1.6051867</c:v>
                </c:pt>
                <c:pt idx="298">
                  <c:v>-1.6118363099999899</c:v>
                </c:pt>
                <c:pt idx="299">
                  <c:v>-1.6119525399999901</c:v>
                </c:pt>
                <c:pt idx="300">
                  <c:v>-1.6098500499999999</c:v>
                </c:pt>
                <c:pt idx="301">
                  <c:v>-1.6178091800000001</c:v>
                </c:pt>
                <c:pt idx="302">
                  <c:v>-1.6242637599999901</c:v>
                </c:pt>
                <c:pt idx="303">
                  <c:v>-1.6266058699999999</c:v>
                </c:pt>
                <c:pt idx="304">
                  <c:v>-1.6329844</c:v>
                </c:pt>
                <c:pt idx="305">
                  <c:v>-1.6374986199999899</c:v>
                </c:pt>
                <c:pt idx="306">
                  <c:v>-1.6429820099999899</c:v>
                </c:pt>
                <c:pt idx="307">
                  <c:v>-1.65072811</c:v>
                </c:pt>
                <c:pt idx="308">
                  <c:v>-1.6504138699999999</c:v>
                </c:pt>
                <c:pt idx="309">
                  <c:v>-1.6591812399999899</c:v>
                </c:pt>
                <c:pt idx="310">
                  <c:v>-1.6622614899999999</c:v>
                </c:pt>
                <c:pt idx="311">
                  <c:v>-1.66855252</c:v>
                </c:pt>
                <c:pt idx="312">
                  <c:v>-1.6743695700000001</c:v>
                </c:pt>
                <c:pt idx="313">
                  <c:v>-1.6874271599999999</c:v>
                </c:pt>
                <c:pt idx="314">
                  <c:v>-1.69511878</c:v>
                </c:pt>
                <c:pt idx="315">
                  <c:v>-1.6946759199999999</c:v>
                </c:pt>
                <c:pt idx="316">
                  <c:v>-1.69210076</c:v>
                </c:pt>
                <c:pt idx="317">
                  <c:v>-1.7143849099999999</c:v>
                </c:pt>
                <c:pt idx="318">
                  <c:v>-1.7095895999999899</c:v>
                </c:pt>
                <c:pt idx="319">
                  <c:v>-1.7175300099999999</c:v>
                </c:pt>
                <c:pt idx="320">
                  <c:v>-1.72230566</c:v>
                </c:pt>
                <c:pt idx="321">
                  <c:v>-1.7486819</c:v>
                </c:pt>
                <c:pt idx="322">
                  <c:v>-1.76298522999999</c:v>
                </c:pt>
                <c:pt idx="323">
                  <c:v>-1.7761511799999901</c:v>
                </c:pt>
                <c:pt idx="324">
                  <c:v>-1.79166329</c:v>
                </c:pt>
                <c:pt idx="325">
                  <c:v>-1.79347897</c:v>
                </c:pt>
                <c:pt idx="326">
                  <c:v>-1.8102799699999901</c:v>
                </c:pt>
                <c:pt idx="327">
                  <c:v>-1.81710744</c:v>
                </c:pt>
                <c:pt idx="328">
                  <c:v>-1.82585393999999</c:v>
                </c:pt>
                <c:pt idx="329">
                  <c:v>-1.85074615</c:v>
                </c:pt>
                <c:pt idx="330">
                  <c:v>-1.83723938</c:v>
                </c:pt>
                <c:pt idx="331">
                  <c:v>-1.8566549999999999</c:v>
                </c:pt>
                <c:pt idx="332">
                  <c:v>-1.88173199</c:v>
                </c:pt>
                <c:pt idx="333">
                  <c:v>-1.8790135400000001</c:v>
                </c:pt>
                <c:pt idx="334">
                  <c:v>-1.89409089</c:v>
                </c:pt>
                <c:pt idx="335">
                  <c:v>-1.91623068</c:v>
                </c:pt>
                <c:pt idx="336">
                  <c:v>-1.9094667400000001</c:v>
                </c:pt>
                <c:pt idx="337">
                  <c:v>-1.91295337999999</c:v>
                </c:pt>
                <c:pt idx="338">
                  <c:v>-1.90888178</c:v>
                </c:pt>
                <c:pt idx="339">
                  <c:v>-1.90894078999999</c:v>
                </c:pt>
                <c:pt idx="340">
                  <c:v>-1.9201593399999899</c:v>
                </c:pt>
                <c:pt idx="341">
                  <c:v>-1.9246270700000001</c:v>
                </c:pt>
                <c:pt idx="342">
                  <c:v>-1.92477298</c:v>
                </c:pt>
                <c:pt idx="343">
                  <c:v>-1.9339712899999899</c:v>
                </c:pt>
                <c:pt idx="344">
                  <c:v>-1.93115663999999</c:v>
                </c:pt>
                <c:pt idx="345">
                  <c:v>-1.9303849899999901</c:v>
                </c:pt>
                <c:pt idx="346">
                  <c:v>-1.93115210999999</c:v>
                </c:pt>
                <c:pt idx="347">
                  <c:v>-1.93269658</c:v>
                </c:pt>
                <c:pt idx="348">
                  <c:v>-1.9423448999999899</c:v>
                </c:pt>
                <c:pt idx="349">
                  <c:v>-1.94792652</c:v>
                </c:pt>
                <c:pt idx="350">
                  <c:v>-1.9497089400000001</c:v>
                </c:pt>
                <c:pt idx="351">
                  <c:v>-1.96032201999999</c:v>
                </c:pt>
                <c:pt idx="352">
                  <c:v>-1.9632060499999999</c:v>
                </c:pt>
                <c:pt idx="353">
                  <c:v>-1.9721417399999901</c:v>
                </c:pt>
                <c:pt idx="354">
                  <c:v>-1.98047744999999</c:v>
                </c:pt>
                <c:pt idx="355">
                  <c:v>-1.9920865299999999</c:v>
                </c:pt>
                <c:pt idx="356">
                  <c:v>-2.0027401399999998</c:v>
                </c:pt>
                <c:pt idx="357">
                  <c:v>-2.0114009400000001</c:v>
                </c:pt>
                <c:pt idx="358">
                  <c:v>-2.0183408299999899</c:v>
                </c:pt>
                <c:pt idx="359">
                  <c:v>-2.02419233</c:v>
                </c:pt>
                <c:pt idx="360">
                  <c:v>-2.03778338</c:v>
                </c:pt>
                <c:pt idx="361">
                  <c:v>-2.04861665</c:v>
                </c:pt>
                <c:pt idx="362">
                  <c:v>-2.0573570700000001</c:v>
                </c:pt>
                <c:pt idx="363">
                  <c:v>-2.07359241999999</c:v>
                </c:pt>
                <c:pt idx="364">
                  <c:v>-2.0841624699999901</c:v>
                </c:pt>
                <c:pt idx="365">
                  <c:v>-2.09761785999999</c:v>
                </c:pt>
                <c:pt idx="366">
                  <c:v>-2.1135535199999902</c:v>
                </c:pt>
                <c:pt idx="367">
                  <c:v>-2.1205224999999999</c:v>
                </c:pt>
                <c:pt idx="368">
                  <c:v>-2.1325988800000002</c:v>
                </c:pt>
                <c:pt idx="369">
                  <c:v>-2.14890194</c:v>
                </c:pt>
                <c:pt idx="370">
                  <c:v>-2.1689660499999901</c:v>
                </c:pt>
                <c:pt idx="371">
                  <c:v>-2.19668317</c:v>
                </c:pt>
                <c:pt idx="372">
                  <c:v>-2.20606613</c:v>
                </c:pt>
                <c:pt idx="373">
                  <c:v>-2.22979258999999</c:v>
                </c:pt>
                <c:pt idx="374">
                  <c:v>-2.25407361999999</c:v>
                </c:pt>
                <c:pt idx="375">
                  <c:v>-2.2780606699999999</c:v>
                </c:pt>
                <c:pt idx="376">
                  <c:v>-2.3211309899999901</c:v>
                </c:pt>
                <c:pt idx="377">
                  <c:v>-2.3384942999999998</c:v>
                </c:pt>
                <c:pt idx="378">
                  <c:v>-2.36807561</c:v>
                </c:pt>
                <c:pt idx="379">
                  <c:v>-2.3945023999999999</c:v>
                </c:pt>
                <c:pt idx="380">
                  <c:v>-2.4260757000000002</c:v>
                </c:pt>
                <c:pt idx="381">
                  <c:v>-2.46742105</c:v>
                </c:pt>
                <c:pt idx="382">
                  <c:v>-2.4933731599999902</c:v>
                </c:pt>
                <c:pt idx="383">
                  <c:v>-2.5135436099999899</c:v>
                </c:pt>
                <c:pt idx="384">
                  <c:v>-2.58116031</c:v>
                </c:pt>
                <c:pt idx="385">
                  <c:v>-2.6344890599999999</c:v>
                </c:pt>
                <c:pt idx="386">
                  <c:v>-2.6098601799999899</c:v>
                </c:pt>
                <c:pt idx="387">
                  <c:v>-2.67163467</c:v>
                </c:pt>
                <c:pt idx="388">
                  <c:v>-2.7512724399999899</c:v>
                </c:pt>
                <c:pt idx="389">
                  <c:v>-2.7657687700000002</c:v>
                </c:pt>
                <c:pt idx="390">
                  <c:v>-2.8075370799999999</c:v>
                </c:pt>
                <c:pt idx="391">
                  <c:v>-2.9096305400000002</c:v>
                </c:pt>
                <c:pt idx="392">
                  <c:v>-2.9525232300000002</c:v>
                </c:pt>
                <c:pt idx="393">
                  <c:v>-3.0258879699999999</c:v>
                </c:pt>
                <c:pt idx="394">
                  <c:v>-3.1331632100000002</c:v>
                </c:pt>
                <c:pt idx="395">
                  <c:v>-3.2038428799999901</c:v>
                </c:pt>
                <c:pt idx="396">
                  <c:v>-3.2685496799999898</c:v>
                </c:pt>
                <c:pt idx="397">
                  <c:v>-3.4040887400000002</c:v>
                </c:pt>
                <c:pt idx="398">
                  <c:v>-3.4957075099999901</c:v>
                </c:pt>
                <c:pt idx="399">
                  <c:v>-3.6220629199999999</c:v>
                </c:pt>
                <c:pt idx="400">
                  <c:v>-3.7414906000000001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600-4306-82AB-2D3B3775E0C0}"/>
            </c:ext>
          </c:extLst>
        </c:ser>
        <c:ser>
          <c:idx val="1"/>
          <c:order val="1"/>
          <c:tx>
            <c:strRef>
              <c:f>'RF2 IL RAW'!$C$1</c:f>
              <c:strCache>
                <c:ptCount val="1"/>
                <c:pt idx="0">
                  <c:v>MASW-011206_SN9_RF1ISO_RF2IL_25C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'RF2 IL RAW'!$A$2:$A$402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'RF2 IL RAW'!$C$2:$C$402</c:f>
              <c:numCache>
                <c:formatCode>General</c:formatCode>
                <c:ptCount val="401"/>
                <c:pt idx="0">
                  <c:v>-41.387966200000001</c:v>
                </c:pt>
                <c:pt idx="1">
                  <c:v>-37.199813800000001</c:v>
                </c:pt>
                <c:pt idx="2">
                  <c:v>-37.622711199999998</c:v>
                </c:pt>
                <c:pt idx="3">
                  <c:v>-36.534553500000001</c:v>
                </c:pt>
                <c:pt idx="4">
                  <c:v>-39.007446299999998</c:v>
                </c:pt>
                <c:pt idx="5">
                  <c:v>-38.387432099999998</c:v>
                </c:pt>
                <c:pt idx="6">
                  <c:v>-33.0206795</c:v>
                </c:pt>
                <c:pt idx="7">
                  <c:v>-27.557836500000001</c:v>
                </c:pt>
                <c:pt idx="8">
                  <c:v>-23.127691299999999</c:v>
                </c:pt>
                <c:pt idx="9">
                  <c:v>-19.565237</c:v>
                </c:pt>
                <c:pt idx="10">
                  <c:v>-16.574775699999901</c:v>
                </c:pt>
                <c:pt idx="11">
                  <c:v>-14.334114100000001</c:v>
                </c:pt>
                <c:pt idx="12">
                  <c:v>-12.271338499999899</c:v>
                </c:pt>
                <c:pt idx="13">
                  <c:v>-10.182375</c:v>
                </c:pt>
                <c:pt idx="14">
                  <c:v>-8.8067808200000002</c:v>
                </c:pt>
                <c:pt idx="15">
                  <c:v>-7.5314660099999902</c:v>
                </c:pt>
                <c:pt idx="16">
                  <c:v>-6.6880869900000004</c:v>
                </c:pt>
                <c:pt idx="17">
                  <c:v>-6.25379562</c:v>
                </c:pt>
                <c:pt idx="18">
                  <c:v>-5.2959623299999903</c:v>
                </c:pt>
                <c:pt idx="19">
                  <c:v>-4.4232087099999999</c:v>
                </c:pt>
                <c:pt idx="20">
                  <c:v>-3.7465646299999902</c:v>
                </c:pt>
                <c:pt idx="21">
                  <c:v>-3.24363851999999</c:v>
                </c:pt>
                <c:pt idx="22">
                  <c:v>-2.8327267200000001</c:v>
                </c:pt>
                <c:pt idx="23">
                  <c:v>-2.4885332599999899</c:v>
                </c:pt>
                <c:pt idx="24">
                  <c:v>-2.2118952299999899</c:v>
                </c:pt>
                <c:pt idx="25">
                  <c:v>-1.9880300799999899</c:v>
                </c:pt>
                <c:pt idx="26">
                  <c:v>-1.8090873999999999</c:v>
                </c:pt>
                <c:pt idx="27">
                  <c:v>-1.6621260600000001</c:v>
                </c:pt>
                <c:pt idx="28">
                  <c:v>-1.5392106800000001</c:v>
                </c:pt>
                <c:pt idx="29">
                  <c:v>-1.43910754</c:v>
                </c:pt>
                <c:pt idx="30">
                  <c:v>-1.3578126399999899</c:v>
                </c:pt>
                <c:pt idx="31">
                  <c:v>-1.2887071400000001</c:v>
                </c:pt>
                <c:pt idx="32">
                  <c:v>-1.2313997699999899</c:v>
                </c:pt>
                <c:pt idx="33">
                  <c:v>-1.18242395</c:v>
                </c:pt>
                <c:pt idx="34">
                  <c:v>-1.13992238</c:v>
                </c:pt>
                <c:pt idx="35">
                  <c:v>-1.1051942099999901</c:v>
                </c:pt>
                <c:pt idx="36">
                  <c:v>-1.0747107300000001</c:v>
                </c:pt>
                <c:pt idx="37">
                  <c:v>-1.04821622</c:v>
                </c:pt>
                <c:pt idx="38">
                  <c:v>-1.02456725</c:v>
                </c:pt>
                <c:pt idx="39">
                  <c:v>-1.00452541999999</c:v>
                </c:pt>
                <c:pt idx="40">
                  <c:v>-0.98805916299999996</c:v>
                </c:pt>
                <c:pt idx="41">
                  <c:v>-0.97224473999999905</c:v>
                </c:pt>
                <c:pt idx="42">
                  <c:v>-0.96081894599999895</c:v>
                </c:pt>
                <c:pt idx="43">
                  <c:v>-0.95040601499999899</c:v>
                </c:pt>
                <c:pt idx="44">
                  <c:v>-0.938550352999999</c:v>
                </c:pt>
                <c:pt idx="45">
                  <c:v>-0.930988908000001</c:v>
                </c:pt>
                <c:pt idx="46">
                  <c:v>-0.92430037300000101</c:v>
                </c:pt>
                <c:pt idx="47">
                  <c:v>-0.91757768399999995</c:v>
                </c:pt>
                <c:pt idx="48">
                  <c:v>-0.91254311799999899</c:v>
                </c:pt>
                <c:pt idx="49">
                  <c:v>-0.91017359499999995</c:v>
                </c:pt>
                <c:pt idx="50">
                  <c:v>-0.90695071199999799</c:v>
                </c:pt>
                <c:pt idx="51">
                  <c:v>-0.90370541800000104</c:v>
                </c:pt>
                <c:pt idx="52">
                  <c:v>-0.90106481299999897</c:v>
                </c:pt>
                <c:pt idx="53">
                  <c:v>-0.90019464499999802</c:v>
                </c:pt>
                <c:pt idx="54">
                  <c:v>-0.898614942999998</c:v>
                </c:pt>
                <c:pt idx="55">
                  <c:v>-0.898564637</c:v>
                </c:pt>
                <c:pt idx="56">
                  <c:v>-0.89834749700000005</c:v>
                </c:pt>
                <c:pt idx="57">
                  <c:v>-0.89848983299999896</c:v>
                </c:pt>
                <c:pt idx="58">
                  <c:v>-0.89865601099999903</c:v>
                </c:pt>
                <c:pt idx="59">
                  <c:v>-0.90144073999999996</c:v>
                </c:pt>
                <c:pt idx="60">
                  <c:v>-0.90237039299999999</c:v>
                </c:pt>
                <c:pt idx="61">
                  <c:v>-0.90565717199999995</c:v>
                </c:pt>
                <c:pt idx="62">
                  <c:v>-0.90818822399999799</c:v>
                </c:pt>
                <c:pt idx="63">
                  <c:v>-0.91316950300000099</c:v>
                </c:pt>
                <c:pt idx="64">
                  <c:v>-0.917905151999999</c:v>
                </c:pt>
                <c:pt idx="65">
                  <c:v>-0.92392122699999901</c:v>
                </c:pt>
                <c:pt idx="66">
                  <c:v>-0.93034392600000004</c:v>
                </c:pt>
                <c:pt idx="67">
                  <c:v>-0.93671512600000095</c:v>
                </c:pt>
                <c:pt idx="68">
                  <c:v>-0.94342798000000005</c:v>
                </c:pt>
                <c:pt idx="69">
                  <c:v>-0.95135241700000095</c:v>
                </c:pt>
                <c:pt idx="70">
                  <c:v>-0.95994961299999904</c:v>
                </c:pt>
                <c:pt idx="71">
                  <c:v>-0.96941202900000001</c:v>
                </c:pt>
                <c:pt idx="72">
                  <c:v>-0.98211658000000002</c:v>
                </c:pt>
                <c:pt idx="73">
                  <c:v>-0.99036139199999895</c:v>
                </c:pt>
                <c:pt idx="74">
                  <c:v>-1.0026569399999901</c:v>
                </c:pt>
                <c:pt idx="75">
                  <c:v>-1.0131247000000001</c:v>
                </c:pt>
                <c:pt idx="76">
                  <c:v>-1.0247173299999901</c:v>
                </c:pt>
                <c:pt idx="77">
                  <c:v>-1.0363321299999899</c:v>
                </c:pt>
                <c:pt idx="78">
                  <c:v>-1.04872238999999</c:v>
                </c:pt>
                <c:pt idx="79">
                  <c:v>-1.06089400999999</c:v>
                </c:pt>
                <c:pt idx="80">
                  <c:v>-1.07274687</c:v>
                </c:pt>
                <c:pt idx="81">
                  <c:v>-1.0859160400000001</c:v>
                </c:pt>
                <c:pt idx="82">
                  <c:v>-1.10113645</c:v>
                </c:pt>
                <c:pt idx="83">
                  <c:v>-1.1143901299999901</c:v>
                </c:pt>
                <c:pt idx="84">
                  <c:v>-1.12669778</c:v>
                </c:pt>
                <c:pt idx="85">
                  <c:v>-1.13764763</c:v>
                </c:pt>
                <c:pt idx="86">
                  <c:v>-1.1491244999999899</c:v>
                </c:pt>
                <c:pt idx="87">
                  <c:v>-1.15957653999999</c:v>
                </c:pt>
                <c:pt idx="88">
                  <c:v>-1.1686456199999999</c:v>
                </c:pt>
                <c:pt idx="89">
                  <c:v>-1.1749724100000001</c:v>
                </c:pt>
                <c:pt idx="90">
                  <c:v>-1.18500840999999</c:v>
                </c:pt>
                <c:pt idx="91">
                  <c:v>-1.1902983199999999</c:v>
                </c:pt>
                <c:pt idx="92">
                  <c:v>-1.19671667</c:v>
                </c:pt>
                <c:pt idx="93">
                  <c:v>-1.2022257999999899</c:v>
                </c:pt>
                <c:pt idx="94">
                  <c:v>-1.2056860899999999</c:v>
                </c:pt>
                <c:pt idx="95">
                  <c:v>-1.20932627</c:v>
                </c:pt>
                <c:pt idx="96">
                  <c:v>-1.2115459399999999</c:v>
                </c:pt>
                <c:pt idx="97">
                  <c:v>-1.2152848199999899</c:v>
                </c:pt>
                <c:pt idx="98">
                  <c:v>-1.215927</c:v>
                </c:pt>
                <c:pt idx="99">
                  <c:v>-1.2163448299999899</c:v>
                </c:pt>
                <c:pt idx="100">
                  <c:v>-1.2177641400000001</c:v>
                </c:pt>
                <c:pt idx="101">
                  <c:v>-1.2163163400000001</c:v>
                </c:pt>
                <c:pt idx="102">
                  <c:v>-1.2158954099999899</c:v>
                </c:pt>
                <c:pt idx="103">
                  <c:v>-1.2142076499999901</c:v>
                </c:pt>
                <c:pt idx="104">
                  <c:v>-1.2083859399999901</c:v>
                </c:pt>
                <c:pt idx="105">
                  <c:v>-1.20495284</c:v>
                </c:pt>
                <c:pt idx="106">
                  <c:v>-1.2014142299999899</c:v>
                </c:pt>
                <c:pt idx="107">
                  <c:v>-1.1984881199999999</c:v>
                </c:pt>
                <c:pt idx="108">
                  <c:v>-1.1914054199999899</c:v>
                </c:pt>
                <c:pt idx="109">
                  <c:v>-1.1864436899999999</c:v>
                </c:pt>
                <c:pt idx="110">
                  <c:v>-1.18277132999999</c:v>
                </c:pt>
                <c:pt idx="111">
                  <c:v>-1.17884469</c:v>
                </c:pt>
                <c:pt idx="112">
                  <c:v>-1.17495131</c:v>
                </c:pt>
                <c:pt idx="113">
                  <c:v>-1.17135513</c:v>
                </c:pt>
                <c:pt idx="114">
                  <c:v>-1.1686331000000001</c:v>
                </c:pt>
                <c:pt idx="115">
                  <c:v>-1.1657601599999901</c:v>
                </c:pt>
                <c:pt idx="116">
                  <c:v>-1.16227125999999</c:v>
                </c:pt>
                <c:pt idx="117">
                  <c:v>-1.16093182999999</c:v>
                </c:pt>
                <c:pt idx="118">
                  <c:v>-1.16032994</c:v>
                </c:pt>
                <c:pt idx="119">
                  <c:v>-1.15830695999999</c:v>
                </c:pt>
                <c:pt idx="120">
                  <c:v>-1.15859628</c:v>
                </c:pt>
                <c:pt idx="121">
                  <c:v>-1.15891302</c:v>
                </c:pt>
                <c:pt idx="122">
                  <c:v>-1.1602913100000001</c:v>
                </c:pt>
                <c:pt idx="123">
                  <c:v>-1.1620337999999899</c:v>
                </c:pt>
                <c:pt idx="124">
                  <c:v>-1.16547036</c:v>
                </c:pt>
                <c:pt idx="125">
                  <c:v>-1.16798066999999</c:v>
                </c:pt>
                <c:pt idx="126">
                  <c:v>-1.17179476999999</c:v>
                </c:pt>
                <c:pt idx="127">
                  <c:v>-1.1734309199999899</c:v>
                </c:pt>
                <c:pt idx="128">
                  <c:v>-1.1758332299999901</c:v>
                </c:pt>
                <c:pt idx="129">
                  <c:v>-1.1797422200000001</c:v>
                </c:pt>
                <c:pt idx="130">
                  <c:v>-1.1830197599999901</c:v>
                </c:pt>
                <c:pt idx="131">
                  <c:v>-1.18531513</c:v>
                </c:pt>
                <c:pt idx="132">
                  <c:v>-1.18938053</c:v>
                </c:pt>
                <c:pt idx="133">
                  <c:v>-1.1927381800000001</c:v>
                </c:pt>
                <c:pt idx="134">
                  <c:v>-1.1951354699999901</c:v>
                </c:pt>
                <c:pt idx="135">
                  <c:v>-1.19978428</c:v>
                </c:pt>
                <c:pt idx="136">
                  <c:v>-1.20452476</c:v>
                </c:pt>
                <c:pt idx="137">
                  <c:v>-1.21009301999999</c:v>
                </c:pt>
                <c:pt idx="138">
                  <c:v>-1.2145438200000001</c:v>
                </c:pt>
                <c:pt idx="139">
                  <c:v>-1.2170501899999999</c:v>
                </c:pt>
                <c:pt idx="140">
                  <c:v>-1.22084557999999</c:v>
                </c:pt>
                <c:pt idx="141">
                  <c:v>-1.2244360400000001</c:v>
                </c:pt>
                <c:pt idx="142">
                  <c:v>-1.22828877</c:v>
                </c:pt>
                <c:pt idx="143">
                  <c:v>-1.23092650999999</c:v>
                </c:pt>
                <c:pt idx="144">
                  <c:v>-1.23597848</c:v>
                </c:pt>
                <c:pt idx="145">
                  <c:v>-1.23947954</c:v>
                </c:pt>
                <c:pt idx="146">
                  <c:v>-1.24093878</c:v>
                </c:pt>
                <c:pt idx="147">
                  <c:v>-1.24387991</c:v>
                </c:pt>
                <c:pt idx="148">
                  <c:v>-1.24927830999999</c:v>
                </c:pt>
                <c:pt idx="149">
                  <c:v>-1.2550877300000001</c:v>
                </c:pt>
                <c:pt idx="150">
                  <c:v>-1.2610032600000001</c:v>
                </c:pt>
                <c:pt idx="151">
                  <c:v>-1.26533925999999</c:v>
                </c:pt>
                <c:pt idx="152">
                  <c:v>-1.2700659000000001</c:v>
                </c:pt>
                <c:pt idx="153">
                  <c:v>-1.2751431499999999</c:v>
                </c:pt>
                <c:pt idx="154">
                  <c:v>-1.27794981</c:v>
                </c:pt>
                <c:pt idx="155">
                  <c:v>-1.28180373</c:v>
                </c:pt>
                <c:pt idx="156">
                  <c:v>-1.28510177</c:v>
                </c:pt>
                <c:pt idx="157">
                  <c:v>-1.2892908999999899</c:v>
                </c:pt>
                <c:pt idx="158">
                  <c:v>-1.29326307999999</c:v>
                </c:pt>
                <c:pt idx="159">
                  <c:v>-1.2965795999999901</c:v>
                </c:pt>
                <c:pt idx="160">
                  <c:v>-1.29970527</c:v>
                </c:pt>
                <c:pt idx="161">
                  <c:v>-1.30432795999999</c:v>
                </c:pt>
                <c:pt idx="162">
                  <c:v>-1.3097688000000001</c:v>
                </c:pt>
                <c:pt idx="163">
                  <c:v>-1.31411839</c:v>
                </c:pt>
                <c:pt idx="164">
                  <c:v>-1.3182970300000001</c:v>
                </c:pt>
                <c:pt idx="165">
                  <c:v>-1.3229494100000001</c:v>
                </c:pt>
                <c:pt idx="166">
                  <c:v>-1.32748091</c:v>
                </c:pt>
                <c:pt idx="167">
                  <c:v>-1.33267677</c:v>
                </c:pt>
                <c:pt idx="168">
                  <c:v>-1.33713996</c:v>
                </c:pt>
                <c:pt idx="169">
                  <c:v>-1.3410309599999899</c:v>
                </c:pt>
                <c:pt idx="170">
                  <c:v>-1.3450456900000001</c:v>
                </c:pt>
                <c:pt idx="171">
                  <c:v>-1.3508342499999999</c:v>
                </c:pt>
                <c:pt idx="172">
                  <c:v>-1.35524606999999</c:v>
                </c:pt>
                <c:pt idx="173">
                  <c:v>-1.36007524</c:v>
                </c:pt>
                <c:pt idx="174">
                  <c:v>-1.3644985000000001</c:v>
                </c:pt>
                <c:pt idx="175">
                  <c:v>-1.36945008999999</c:v>
                </c:pt>
                <c:pt idx="176">
                  <c:v>-1.3735831999999999</c:v>
                </c:pt>
                <c:pt idx="177">
                  <c:v>-1.3783566999999901</c:v>
                </c:pt>
                <c:pt idx="178">
                  <c:v>-1.3828701999999999</c:v>
                </c:pt>
                <c:pt idx="179">
                  <c:v>-1.3877890099999901</c:v>
                </c:pt>
                <c:pt idx="180">
                  <c:v>-1.3931263699999901</c:v>
                </c:pt>
                <c:pt idx="181">
                  <c:v>-1.39670800999999</c:v>
                </c:pt>
                <c:pt idx="182">
                  <c:v>-1.40147734</c:v>
                </c:pt>
                <c:pt idx="183">
                  <c:v>-1.4070874499999999</c:v>
                </c:pt>
                <c:pt idx="184">
                  <c:v>-1.4125368599999899</c:v>
                </c:pt>
                <c:pt idx="185">
                  <c:v>-1.41799771999999</c:v>
                </c:pt>
                <c:pt idx="186">
                  <c:v>-1.4218598599999901</c:v>
                </c:pt>
                <c:pt idx="187">
                  <c:v>-1.42583298999999</c:v>
                </c:pt>
                <c:pt idx="188">
                  <c:v>-1.43056523999999</c:v>
                </c:pt>
                <c:pt idx="189">
                  <c:v>-1.43540752</c:v>
                </c:pt>
                <c:pt idx="190">
                  <c:v>-1.44087458</c:v>
                </c:pt>
                <c:pt idx="191">
                  <c:v>-1.4448733300000001</c:v>
                </c:pt>
                <c:pt idx="192">
                  <c:v>-1.45063615</c:v>
                </c:pt>
                <c:pt idx="193">
                  <c:v>-1.4552380999999901</c:v>
                </c:pt>
                <c:pt idx="194">
                  <c:v>-1.46088529</c:v>
                </c:pt>
                <c:pt idx="195">
                  <c:v>-1.4661576700000001</c:v>
                </c:pt>
                <c:pt idx="196">
                  <c:v>-1.47283232</c:v>
                </c:pt>
                <c:pt idx="197">
                  <c:v>-1.4778308899999999</c:v>
                </c:pt>
                <c:pt idx="198">
                  <c:v>-1.48275125</c:v>
                </c:pt>
                <c:pt idx="199">
                  <c:v>-1.4888846899999899</c:v>
                </c:pt>
                <c:pt idx="200">
                  <c:v>-1.4941284699999899</c:v>
                </c:pt>
                <c:pt idx="201">
                  <c:v>-1.4994590299999999</c:v>
                </c:pt>
                <c:pt idx="202">
                  <c:v>-1.50637912999999</c:v>
                </c:pt>
                <c:pt idx="203">
                  <c:v>-1.5115865499999901</c:v>
                </c:pt>
                <c:pt idx="204">
                  <c:v>-1.51760662</c:v>
                </c:pt>
                <c:pt idx="205">
                  <c:v>-1.5227922199999999</c:v>
                </c:pt>
                <c:pt idx="206">
                  <c:v>-1.52843928</c:v>
                </c:pt>
                <c:pt idx="207">
                  <c:v>-1.5362098200000001</c:v>
                </c:pt>
                <c:pt idx="208">
                  <c:v>-1.5436738699999999</c:v>
                </c:pt>
                <c:pt idx="209">
                  <c:v>-1.5497124200000001</c:v>
                </c:pt>
                <c:pt idx="210">
                  <c:v>-1.55675125</c:v>
                </c:pt>
                <c:pt idx="211">
                  <c:v>-1.5658934099999899</c:v>
                </c:pt>
                <c:pt idx="212">
                  <c:v>-1.57436669</c:v>
                </c:pt>
                <c:pt idx="213">
                  <c:v>-1.5832866399999901</c:v>
                </c:pt>
                <c:pt idx="214">
                  <c:v>-1.5933582799999999</c:v>
                </c:pt>
                <c:pt idx="215">
                  <c:v>-1.6043540199999999</c:v>
                </c:pt>
                <c:pt idx="216">
                  <c:v>-1.6153294999999901</c:v>
                </c:pt>
                <c:pt idx="217">
                  <c:v>-1.6266540300000001</c:v>
                </c:pt>
                <c:pt idx="218">
                  <c:v>-1.6367566599999901</c:v>
                </c:pt>
                <c:pt idx="219">
                  <c:v>-1.64594339999999</c:v>
                </c:pt>
                <c:pt idx="220">
                  <c:v>-1.6602028600000001</c:v>
                </c:pt>
                <c:pt idx="221">
                  <c:v>-1.67116546999999</c:v>
                </c:pt>
                <c:pt idx="222">
                  <c:v>-1.6805794199999899</c:v>
                </c:pt>
                <c:pt idx="223">
                  <c:v>-1.69500709</c:v>
                </c:pt>
                <c:pt idx="224">
                  <c:v>-1.7065832599999999</c:v>
                </c:pt>
                <c:pt idx="225">
                  <c:v>-1.7199360100000001</c:v>
                </c:pt>
                <c:pt idx="226">
                  <c:v>-1.7341607800000001</c:v>
                </c:pt>
                <c:pt idx="227">
                  <c:v>-1.7444751300000001</c:v>
                </c:pt>
                <c:pt idx="228">
                  <c:v>-1.75516139999999</c:v>
                </c:pt>
                <c:pt idx="229">
                  <c:v>-1.7661291400000001</c:v>
                </c:pt>
                <c:pt idx="230">
                  <c:v>-1.7748448799999901</c:v>
                </c:pt>
                <c:pt idx="231">
                  <c:v>-1.7831717699999901</c:v>
                </c:pt>
                <c:pt idx="232">
                  <c:v>-1.7924196699999999</c:v>
                </c:pt>
                <c:pt idx="233">
                  <c:v>-1.7989675999999899</c:v>
                </c:pt>
                <c:pt idx="234">
                  <c:v>-1.80511354999999</c:v>
                </c:pt>
                <c:pt idx="235">
                  <c:v>-1.81064128999999</c:v>
                </c:pt>
                <c:pt idx="236">
                  <c:v>-1.8163534400000001</c:v>
                </c:pt>
                <c:pt idx="237">
                  <c:v>-1.82173634</c:v>
                </c:pt>
                <c:pt idx="238">
                  <c:v>-1.82334207999999</c:v>
                </c:pt>
                <c:pt idx="239">
                  <c:v>-1.8235232800000001</c:v>
                </c:pt>
                <c:pt idx="240">
                  <c:v>-1.82741510999999</c:v>
                </c:pt>
                <c:pt idx="241">
                  <c:v>-1.82592416</c:v>
                </c:pt>
                <c:pt idx="242">
                  <c:v>-1.8215690899999899</c:v>
                </c:pt>
                <c:pt idx="243">
                  <c:v>-1.8219206299999899</c:v>
                </c:pt>
                <c:pt idx="244">
                  <c:v>-1.81784140999999</c:v>
                </c:pt>
                <c:pt idx="245">
                  <c:v>-1.8106389000000001</c:v>
                </c:pt>
                <c:pt idx="246">
                  <c:v>-1.8072000699999899</c:v>
                </c:pt>
                <c:pt idx="247">
                  <c:v>-1.8032326699999901</c:v>
                </c:pt>
                <c:pt idx="248">
                  <c:v>-1.79833972</c:v>
                </c:pt>
                <c:pt idx="249">
                  <c:v>-1.7945678199999899</c:v>
                </c:pt>
                <c:pt idx="250">
                  <c:v>-1.78833090999999</c:v>
                </c:pt>
                <c:pt idx="251">
                  <c:v>-1.7815831900000001</c:v>
                </c:pt>
                <c:pt idx="252">
                  <c:v>-1.7758777100000001</c:v>
                </c:pt>
                <c:pt idx="253">
                  <c:v>-1.77190362999999</c:v>
                </c:pt>
                <c:pt idx="254">
                  <c:v>-1.7665023799999999</c:v>
                </c:pt>
                <c:pt idx="255">
                  <c:v>-1.76294255</c:v>
                </c:pt>
                <c:pt idx="256">
                  <c:v>-1.75974738999999</c:v>
                </c:pt>
                <c:pt idx="257">
                  <c:v>-1.7571209699999899</c:v>
                </c:pt>
                <c:pt idx="258">
                  <c:v>-1.7550009499999999</c:v>
                </c:pt>
                <c:pt idx="259">
                  <c:v>-1.75179493</c:v>
                </c:pt>
                <c:pt idx="260">
                  <c:v>-1.7497812499999901</c:v>
                </c:pt>
                <c:pt idx="261">
                  <c:v>-1.7490443</c:v>
                </c:pt>
                <c:pt idx="262">
                  <c:v>-1.7493258700000001</c:v>
                </c:pt>
                <c:pt idx="263">
                  <c:v>-1.7496724100000001</c:v>
                </c:pt>
                <c:pt idx="264">
                  <c:v>-1.74969375</c:v>
                </c:pt>
                <c:pt idx="265">
                  <c:v>-1.7528718700000001</c:v>
                </c:pt>
                <c:pt idx="266">
                  <c:v>-1.75614607</c:v>
                </c:pt>
                <c:pt idx="267">
                  <c:v>-1.7599748399999899</c:v>
                </c:pt>
                <c:pt idx="268">
                  <c:v>-1.7627145099999999</c:v>
                </c:pt>
                <c:pt idx="269">
                  <c:v>-1.7667896700000001</c:v>
                </c:pt>
                <c:pt idx="270">
                  <c:v>-1.7716405399999999</c:v>
                </c:pt>
                <c:pt idx="271">
                  <c:v>-1.7758643599999899</c:v>
                </c:pt>
                <c:pt idx="272">
                  <c:v>-1.7785739899999999</c:v>
                </c:pt>
                <c:pt idx="273">
                  <c:v>-1.7846960999999999</c:v>
                </c:pt>
                <c:pt idx="274">
                  <c:v>-1.7892532299999899</c:v>
                </c:pt>
                <c:pt idx="275">
                  <c:v>-1.7933807399999999</c:v>
                </c:pt>
                <c:pt idx="276">
                  <c:v>-1.80121541</c:v>
                </c:pt>
                <c:pt idx="277">
                  <c:v>-1.8064792199999899</c:v>
                </c:pt>
                <c:pt idx="278">
                  <c:v>-1.81106030999999</c:v>
                </c:pt>
                <c:pt idx="279">
                  <c:v>-1.8176773799999899</c:v>
                </c:pt>
                <c:pt idx="280">
                  <c:v>-1.82311869</c:v>
                </c:pt>
                <c:pt idx="281">
                  <c:v>-1.82879125999999</c:v>
                </c:pt>
                <c:pt idx="282">
                  <c:v>-1.83381700999999</c:v>
                </c:pt>
                <c:pt idx="283">
                  <c:v>-1.84211028</c:v>
                </c:pt>
                <c:pt idx="284">
                  <c:v>-1.8466935200000001</c:v>
                </c:pt>
                <c:pt idx="285">
                  <c:v>-1.8546199800000001</c:v>
                </c:pt>
                <c:pt idx="286">
                  <c:v>-1.8626542099999901</c:v>
                </c:pt>
                <c:pt idx="287">
                  <c:v>-1.8694534300000001</c:v>
                </c:pt>
                <c:pt idx="288">
                  <c:v>-1.8764810599999999</c:v>
                </c:pt>
                <c:pt idx="289">
                  <c:v>-1.8841144999999999</c:v>
                </c:pt>
                <c:pt idx="290">
                  <c:v>-1.8929344399999899</c:v>
                </c:pt>
                <c:pt idx="291">
                  <c:v>-1.89994562</c:v>
                </c:pt>
                <c:pt idx="292">
                  <c:v>-1.90624308999999</c:v>
                </c:pt>
                <c:pt idx="293">
                  <c:v>-1.9099296299999899</c:v>
                </c:pt>
                <c:pt idx="294">
                  <c:v>-1.91584361</c:v>
                </c:pt>
                <c:pt idx="295">
                  <c:v>-1.9202065500000001</c:v>
                </c:pt>
                <c:pt idx="296">
                  <c:v>-1.9262054</c:v>
                </c:pt>
                <c:pt idx="297">
                  <c:v>-1.93042373999999</c:v>
                </c:pt>
                <c:pt idx="298">
                  <c:v>-1.9367858200000001</c:v>
                </c:pt>
                <c:pt idx="299">
                  <c:v>-1.94310045</c:v>
                </c:pt>
                <c:pt idx="300">
                  <c:v>-1.9480685</c:v>
                </c:pt>
                <c:pt idx="301">
                  <c:v>-1.95455336999999</c:v>
                </c:pt>
                <c:pt idx="302">
                  <c:v>-1.9613619999999901</c:v>
                </c:pt>
                <c:pt idx="303">
                  <c:v>-1.96554136</c:v>
                </c:pt>
                <c:pt idx="304">
                  <c:v>-1.9705188300000001</c:v>
                </c:pt>
                <c:pt idx="305">
                  <c:v>-1.9752425</c:v>
                </c:pt>
                <c:pt idx="306">
                  <c:v>-1.9792637799999999</c:v>
                </c:pt>
                <c:pt idx="307">
                  <c:v>-1.9853776700000001</c:v>
                </c:pt>
                <c:pt idx="308">
                  <c:v>-1.9889687299999901</c:v>
                </c:pt>
                <c:pt idx="309">
                  <c:v>-1.9964848799999899</c:v>
                </c:pt>
                <c:pt idx="310">
                  <c:v>-2.00140977</c:v>
                </c:pt>
                <c:pt idx="311">
                  <c:v>-2.0049323999999902</c:v>
                </c:pt>
                <c:pt idx="312">
                  <c:v>-2.01106644</c:v>
                </c:pt>
                <c:pt idx="313">
                  <c:v>-2.01829386</c:v>
                </c:pt>
                <c:pt idx="314">
                  <c:v>-2.02534841999999</c:v>
                </c:pt>
                <c:pt idx="315">
                  <c:v>-2.03092885</c:v>
                </c:pt>
                <c:pt idx="316">
                  <c:v>-2.0377569199999899</c:v>
                </c:pt>
                <c:pt idx="317">
                  <c:v>-2.0445418399999999</c:v>
                </c:pt>
                <c:pt idx="318">
                  <c:v>-2.0542261599999998</c:v>
                </c:pt>
                <c:pt idx="319">
                  <c:v>-2.0611293299999902</c:v>
                </c:pt>
                <c:pt idx="320">
                  <c:v>-2.07117963</c:v>
                </c:pt>
                <c:pt idx="321">
                  <c:v>-2.0820538999999898</c:v>
                </c:pt>
                <c:pt idx="322">
                  <c:v>-2.0892057400000001</c:v>
                </c:pt>
                <c:pt idx="323">
                  <c:v>-2.1016655000000002</c:v>
                </c:pt>
                <c:pt idx="324">
                  <c:v>-2.1136276699999899</c:v>
                </c:pt>
                <c:pt idx="325">
                  <c:v>-2.1258134800000001</c:v>
                </c:pt>
                <c:pt idx="326">
                  <c:v>-2.1399645799999898</c:v>
                </c:pt>
                <c:pt idx="327">
                  <c:v>-2.15146112</c:v>
                </c:pt>
                <c:pt idx="328">
                  <c:v>-2.1641285399999899</c:v>
                </c:pt>
                <c:pt idx="329">
                  <c:v>-2.17779468999999</c:v>
                </c:pt>
                <c:pt idx="330">
                  <c:v>-2.19038605999999</c:v>
                </c:pt>
                <c:pt idx="331">
                  <c:v>-2.2013118299999901</c:v>
                </c:pt>
                <c:pt idx="332">
                  <c:v>-2.21634245</c:v>
                </c:pt>
                <c:pt idx="333">
                  <c:v>-2.2239465699999998</c:v>
                </c:pt>
                <c:pt idx="334">
                  <c:v>-2.2346737399999901</c:v>
                </c:pt>
                <c:pt idx="335">
                  <c:v>-2.24391294</c:v>
                </c:pt>
                <c:pt idx="336">
                  <c:v>-2.2535533899999902</c:v>
                </c:pt>
                <c:pt idx="337">
                  <c:v>-2.2634232000000001</c:v>
                </c:pt>
                <c:pt idx="338">
                  <c:v>-2.2709624799999899</c:v>
                </c:pt>
                <c:pt idx="339">
                  <c:v>-2.2780187099999898</c:v>
                </c:pt>
                <c:pt idx="340">
                  <c:v>-2.2847373499999999</c:v>
                </c:pt>
                <c:pt idx="341">
                  <c:v>-2.2913019700000001</c:v>
                </c:pt>
                <c:pt idx="342">
                  <c:v>-2.2975859599999899</c:v>
                </c:pt>
                <c:pt idx="343">
                  <c:v>-2.30441904</c:v>
                </c:pt>
                <c:pt idx="344">
                  <c:v>-2.3098294699999902</c:v>
                </c:pt>
                <c:pt idx="345">
                  <c:v>-2.3155295800000002</c:v>
                </c:pt>
                <c:pt idx="346">
                  <c:v>-2.31996322</c:v>
                </c:pt>
                <c:pt idx="347">
                  <c:v>-2.3283755799999999</c:v>
                </c:pt>
                <c:pt idx="348">
                  <c:v>-2.3351340299999901</c:v>
                </c:pt>
                <c:pt idx="349">
                  <c:v>-2.3441185999999901</c:v>
                </c:pt>
                <c:pt idx="350">
                  <c:v>-2.3506317099999898</c:v>
                </c:pt>
                <c:pt idx="351">
                  <c:v>-2.35722589</c:v>
                </c:pt>
                <c:pt idx="352">
                  <c:v>-2.3665182599999999</c:v>
                </c:pt>
                <c:pt idx="353">
                  <c:v>-2.3722417400000002</c:v>
                </c:pt>
                <c:pt idx="354">
                  <c:v>-2.3854744399999901</c:v>
                </c:pt>
                <c:pt idx="355">
                  <c:v>-2.3955583599999999</c:v>
                </c:pt>
                <c:pt idx="356">
                  <c:v>-2.4100954499999898</c:v>
                </c:pt>
                <c:pt idx="357">
                  <c:v>-2.4208147499999999</c:v>
                </c:pt>
                <c:pt idx="358">
                  <c:v>-2.43228197</c:v>
                </c:pt>
                <c:pt idx="359">
                  <c:v>-2.4479765900000001</c:v>
                </c:pt>
                <c:pt idx="360">
                  <c:v>-2.4638924599999998</c:v>
                </c:pt>
                <c:pt idx="361">
                  <c:v>-2.4788865999999898</c:v>
                </c:pt>
                <c:pt idx="362">
                  <c:v>-2.4941770999999902</c:v>
                </c:pt>
                <c:pt idx="363">
                  <c:v>-2.5107927299999901</c:v>
                </c:pt>
                <c:pt idx="364">
                  <c:v>-2.5272309800000001</c:v>
                </c:pt>
                <c:pt idx="365">
                  <c:v>-2.53906559999999</c:v>
                </c:pt>
                <c:pt idx="366">
                  <c:v>-2.5612437699999901</c:v>
                </c:pt>
                <c:pt idx="367">
                  <c:v>-2.57199168</c:v>
                </c:pt>
                <c:pt idx="368">
                  <c:v>-2.59499645</c:v>
                </c:pt>
                <c:pt idx="369">
                  <c:v>-2.6090633900000002</c:v>
                </c:pt>
                <c:pt idx="370">
                  <c:v>-2.6230759599999902</c:v>
                </c:pt>
                <c:pt idx="371">
                  <c:v>-2.63990520999999</c:v>
                </c:pt>
                <c:pt idx="372">
                  <c:v>-2.6646945500000001</c:v>
                </c:pt>
                <c:pt idx="373">
                  <c:v>-2.6807823200000001</c:v>
                </c:pt>
                <c:pt idx="374">
                  <c:v>-2.7057564300000001</c:v>
                </c:pt>
                <c:pt idx="375">
                  <c:v>-2.72699165</c:v>
                </c:pt>
                <c:pt idx="376">
                  <c:v>-2.7466163599999902</c:v>
                </c:pt>
                <c:pt idx="377">
                  <c:v>-2.7724289899999999</c:v>
                </c:pt>
                <c:pt idx="378">
                  <c:v>-2.79999255999999</c:v>
                </c:pt>
                <c:pt idx="379">
                  <c:v>-2.82891607</c:v>
                </c:pt>
                <c:pt idx="380">
                  <c:v>-2.8609490399999902</c:v>
                </c:pt>
                <c:pt idx="381">
                  <c:v>-2.8947737199999999</c:v>
                </c:pt>
                <c:pt idx="382">
                  <c:v>-2.93196893</c:v>
                </c:pt>
                <c:pt idx="383">
                  <c:v>-2.9730169800000001</c:v>
                </c:pt>
                <c:pt idx="384">
                  <c:v>-3.0133128199999901</c:v>
                </c:pt>
                <c:pt idx="385">
                  <c:v>-3.0655856099999998</c:v>
                </c:pt>
                <c:pt idx="386">
                  <c:v>-3.1112468199999999</c:v>
                </c:pt>
                <c:pt idx="387">
                  <c:v>-3.1666557800000001</c:v>
                </c:pt>
                <c:pt idx="388">
                  <c:v>-3.2254826999999899</c:v>
                </c:pt>
                <c:pt idx="389">
                  <c:v>-3.2895693800000001</c:v>
                </c:pt>
                <c:pt idx="390">
                  <c:v>-3.3532288099999898</c:v>
                </c:pt>
                <c:pt idx="391">
                  <c:v>-3.4305295899999999</c:v>
                </c:pt>
                <c:pt idx="392">
                  <c:v>-3.5085156</c:v>
                </c:pt>
                <c:pt idx="393">
                  <c:v>-3.5951116099999898</c:v>
                </c:pt>
                <c:pt idx="394">
                  <c:v>-3.6914513100000002</c:v>
                </c:pt>
                <c:pt idx="395">
                  <c:v>-3.79962324999999</c:v>
                </c:pt>
                <c:pt idx="396">
                  <c:v>-3.9094016599999999</c:v>
                </c:pt>
                <c:pt idx="397">
                  <c:v>-4.0341563199999904</c:v>
                </c:pt>
                <c:pt idx="398">
                  <c:v>-4.17477798</c:v>
                </c:pt>
                <c:pt idx="399">
                  <c:v>-4.3270797700000001</c:v>
                </c:pt>
                <c:pt idx="400">
                  <c:v>-4.49322701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600-4306-82AB-2D3B3775E0C0}"/>
            </c:ext>
          </c:extLst>
        </c:ser>
        <c:ser>
          <c:idx val="2"/>
          <c:order val="2"/>
          <c:tx>
            <c:strRef>
              <c:f>'RF2 IL RAW'!$D$1</c:f>
              <c:strCache>
                <c:ptCount val="1"/>
                <c:pt idx="0">
                  <c:v>MASW-011206_SN9_RF1ISO_RF2IL_85C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'RF2 IL RAW'!$A$2:$A$402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'RF2 IL RAW'!$D$2:$D$402</c:f>
              <c:numCache>
                <c:formatCode>General</c:formatCode>
                <c:ptCount val="401"/>
                <c:pt idx="0">
                  <c:v>-41.466568000000002</c:v>
                </c:pt>
                <c:pt idx="1">
                  <c:v>-37.227691700000001</c:v>
                </c:pt>
                <c:pt idx="2">
                  <c:v>-37.453258499999997</c:v>
                </c:pt>
                <c:pt idx="3">
                  <c:v>-36.469184900000002</c:v>
                </c:pt>
                <c:pt idx="4">
                  <c:v>-38.091037800000002</c:v>
                </c:pt>
                <c:pt idx="5">
                  <c:v>-37.209812200000002</c:v>
                </c:pt>
                <c:pt idx="6">
                  <c:v>-32.060806300000003</c:v>
                </c:pt>
                <c:pt idx="7">
                  <c:v>-27.306503299999999</c:v>
                </c:pt>
                <c:pt idx="8">
                  <c:v>-22.9936905</c:v>
                </c:pt>
                <c:pt idx="9">
                  <c:v>-19.517248200000001</c:v>
                </c:pt>
                <c:pt idx="10">
                  <c:v>-16.635101299999999</c:v>
                </c:pt>
                <c:pt idx="11">
                  <c:v>-14.351326</c:v>
                </c:pt>
                <c:pt idx="12">
                  <c:v>-12.2642088</c:v>
                </c:pt>
                <c:pt idx="13">
                  <c:v>-10.2765579</c:v>
                </c:pt>
                <c:pt idx="14">
                  <c:v>-8.9104499799999992</c:v>
                </c:pt>
                <c:pt idx="15">
                  <c:v>-7.6510896699999904</c:v>
                </c:pt>
                <c:pt idx="16">
                  <c:v>-6.9245104800000004</c:v>
                </c:pt>
                <c:pt idx="17">
                  <c:v>-6.3952922799999996</c:v>
                </c:pt>
                <c:pt idx="18">
                  <c:v>-5.41970682</c:v>
                </c:pt>
                <c:pt idx="19">
                  <c:v>-4.5707788499999999</c:v>
                </c:pt>
                <c:pt idx="20">
                  <c:v>-3.9113557299999999</c:v>
                </c:pt>
                <c:pt idx="21">
                  <c:v>-3.4127304600000001</c:v>
                </c:pt>
                <c:pt idx="22">
                  <c:v>-2.9964492300000001</c:v>
                </c:pt>
                <c:pt idx="23">
                  <c:v>-2.6484680200000001</c:v>
                </c:pt>
                <c:pt idx="24">
                  <c:v>-2.36821628</c:v>
                </c:pt>
                <c:pt idx="25">
                  <c:v>-2.14112854</c:v>
                </c:pt>
                <c:pt idx="26">
                  <c:v>-1.9590127499999901</c:v>
                </c:pt>
                <c:pt idx="27">
                  <c:v>-1.80904817999999</c:v>
                </c:pt>
                <c:pt idx="28">
                  <c:v>-1.6800800600000001</c:v>
                </c:pt>
                <c:pt idx="29">
                  <c:v>-1.5786147099999901</c:v>
                </c:pt>
                <c:pt idx="30">
                  <c:v>-1.4949560200000001</c:v>
                </c:pt>
                <c:pt idx="31">
                  <c:v>-1.4203037000000001</c:v>
                </c:pt>
                <c:pt idx="32">
                  <c:v>-1.3618812599999901</c:v>
                </c:pt>
                <c:pt idx="33">
                  <c:v>-1.30982482</c:v>
                </c:pt>
                <c:pt idx="34">
                  <c:v>-1.26468563</c:v>
                </c:pt>
                <c:pt idx="35">
                  <c:v>-1.2289634899999899</c:v>
                </c:pt>
                <c:pt idx="36">
                  <c:v>-1.1953321699999899</c:v>
                </c:pt>
                <c:pt idx="37">
                  <c:v>-1.1690359100000001</c:v>
                </c:pt>
                <c:pt idx="38">
                  <c:v>-1.1432395</c:v>
                </c:pt>
                <c:pt idx="39">
                  <c:v>-1.1219314300000001</c:v>
                </c:pt>
                <c:pt idx="40">
                  <c:v>-1.1030392599999901</c:v>
                </c:pt>
                <c:pt idx="41">
                  <c:v>-1.0851675300000001</c:v>
                </c:pt>
                <c:pt idx="42">
                  <c:v>-1.0719624800000001</c:v>
                </c:pt>
                <c:pt idx="43">
                  <c:v>-1.0583192099999901</c:v>
                </c:pt>
                <c:pt idx="44">
                  <c:v>-1.04679286</c:v>
                </c:pt>
                <c:pt idx="45">
                  <c:v>-1.0373699700000001</c:v>
                </c:pt>
                <c:pt idx="46">
                  <c:v>-1.02943718</c:v>
                </c:pt>
                <c:pt idx="47">
                  <c:v>-1.0224816800000001</c:v>
                </c:pt>
                <c:pt idx="48">
                  <c:v>-1.01559103</c:v>
                </c:pt>
                <c:pt idx="49">
                  <c:v>-1.01036524999999</c:v>
                </c:pt>
                <c:pt idx="50">
                  <c:v>-1.00771736999999</c:v>
                </c:pt>
                <c:pt idx="51">
                  <c:v>-1.0040719499999999</c:v>
                </c:pt>
                <c:pt idx="52">
                  <c:v>-0.99941033099999999</c:v>
                </c:pt>
                <c:pt idx="53">
                  <c:v>-0.997981070999999</c:v>
                </c:pt>
                <c:pt idx="54">
                  <c:v>-0.99566608700000103</c:v>
                </c:pt>
                <c:pt idx="55">
                  <c:v>-0.995359361000001</c:v>
                </c:pt>
                <c:pt idx="56">
                  <c:v>-0.99456256600000004</c:v>
                </c:pt>
                <c:pt idx="57">
                  <c:v>-0.99467712599999902</c:v>
                </c:pt>
                <c:pt idx="58">
                  <c:v>-0.99570184900000103</c:v>
                </c:pt>
                <c:pt idx="59">
                  <c:v>-0.99815076599999897</c:v>
                </c:pt>
                <c:pt idx="60">
                  <c:v>-1.0016572499999901</c:v>
                </c:pt>
                <c:pt idx="61">
                  <c:v>-1.00498676</c:v>
                </c:pt>
                <c:pt idx="62">
                  <c:v>-1.00932752999999</c:v>
                </c:pt>
                <c:pt idx="63">
                  <c:v>-1.0143579199999999</c:v>
                </c:pt>
                <c:pt idx="64">
                  <c:v>-1.02068794</c:v>
                </c:pt>
                <c:pt idx="65">
                  <c:v>-1.0281981199999899</c:v>
                </c:pt>
                <c:pt idx="66">
                  <c:v>-1.0353552100000001</c:v>
                </c:pt>
                <c:pt idx="67">
                  <c:v>-1.0435115100000001</c:v>
                </c:pt>
                <c:pt idx="68">
                  <c:v>-1.0502062999999999</c:v>
                </c:pt>
                <c:pt idx="69">
                  <c:v>-1.0605406799999999</c:v>
                </c:pt>
                <c:pt idx="70">
                  <c:v>-1.07082747999999</c:v>
                </c:pt>
                <c:pt idx="71">
                  <c:v>-1.0814077900000001</c:v>
                </c:pt>
                <c:pt idx="72">
                  <c:v>-1.09417057</c:v>
                </c:pt>
                <c:pt idx="73">
                  <c:v>-1.1052579899999899</c:v>
                </c:pt>
                <c:pt idx="74">
                  <c:v>-1.1175011399999999</c:v>
                </c:pt>
                <c:pt idx="75">
                  <c:v>-1.1302942</c:v>
                </c:pt>
                <c:pt idx="76">
                  <c:v>-1.14145875</c:v>
                </c:pt>
                <c:pt idx="77">
                  <c:v>-1.15324925999999</c:v>
                </c:pt>
                <c:pt idx="78">
                  <c:v>-1.1661366199999901</c:v>
                </c:pt>
                <c:pt idx="79">
                  <c:v>-1.17861164</c:v>
                </c:pt>
                <c:pt idx="80">
                  <c:v>-1.1902689900000001</c:v>
                </c:pt>
                <c:pt idx="81">
                  <c:v>-1.20518649</c:v>
                </c:pt>
                <c:pt idx="82">
                  <c:v>-1.2190623300000001</c:v>
                </c:pt>
                <c:pt idx="83">
                  <c:v>-1.23142481</c:v>
                </c:pt>
                <c:pt idx="84">
                  <c:v>-1.2457196699999999</c:v>
                </c:pt>
                <c:pt idx="85">
                  <c:v>-1.2566407899999901</c:v>
                </c:pt>
                <c:pt idx="86">
                  <c:v>-1.26889180999999</c:v>
                </c:pt>
                <c:pt idx="87">
                  <c:v>-1.28074646</c:v>
                </c:pt>
                <c:pt idx="88">
                  <c:v>-1.2891915999999899</c:v>
                </c:pt>
                <c:pt idx="89">
                  <c:v>-1.2996372</c:v>
                </c:pt>
                <c:pt idx="90">
                  <c:v>-1.30819142</c:v>
                </c:pt>
                <c:pt idx="91">
                  <c:v>-1.3134759699999901</c:v>
                </c:pt>
                <c:pt idx="92">
                  <c:v>-1.32177174</c:v>
                </c:pt>
                <c:pt idx="93">
                  <c:v>-1.3282277600000001</c:v>
                </c:pt>
                <c:pt idx="94">
                  <c:v>-1.3317593299999999</c:v>
                </c:pt>
                <c:pt idx="95">
                  <c:v>-1.3397211999999901</c:v>
                </c:pt>
                <c:pt idx="96">
                  <c:v>-1.34190023</c:v>
                </c:pt>
                <c:pt idx="97">
                  <c:v>-1.3481813699999901</c:v>
                </c:pt>
                <c:pt idx="98">
                  <c:v>-1.3506851199999901</c:v>
                </c:pt>
                <c:pt idx="99">
                  <c:v>-1.3507027599999899</c:v>
                </c:pt>
                <c:pt idx="100">
                  <c:v>-1.3549288500000001</c:v>
                </c:pt>
                <c:pt idx="101">
                  <c:v>-1.35574543</c:v>
                </c:pt>
                <c:pt idx="102">
                  <c:v>-1.35585617999999</c:v>
                </c:pt>
                <c:pt idx="103">
                  <c:v>-1.35713887</c:v>
                </c:pt>
                <c:pt idx="104">
                  <c:v>-1.35352336999999</c:v>
                </c:pt>
                <c:pt idx="105">
                  <c:v>-1.34859562</c:v>
                </c:pt>
                <c:pt idx="106">
                  <c:v>-1.3489967599999899</c:v>
                </c:pt>
                <c:pt idx="107">
                  <c:v>-1.34557067999999</c:v>
                </c:pt>
                <c:pt idx="108">
                  <c:v>-1.3394480899999901</c:v>
                </c:pt>
                <c:pt idx="109">
                  <c:v>-1.3366957899999901</c:v>
                </c:pt>
                <c:pt idx="110">
                  <c:v>-1.3316956799999999</c:v>
                </c:pt>
                <c:pt idx="111">
                  <c:v>-1.3283500699999999</c:v>
                </c:pt>
                <c:pt idx="112">
                  <c:v>-1.32722329999999</c:v>
                </c:pt>
                <c:pt idx="113">
                  <c:v>-1.32304668</c:v>
                </c:pt>
                <c:pt idx="114">
                  <c:v>-1.3224024799999901</c:v>
                </c:pt>
                <c:pt idx="115">
                  <c:v>-1.3209345299999899</c:v>
                </c:pt>
                <c:pt idx="116">
                  <c:v>-1.31564473999999</c:v>
                </c:pt>
                <c:pt idx="117">
                  <c:v>-1.3147722500000001</c:v>
                </c:pt>
                <c:pt idx="118">
                  <c:v>-1.3147840499999901</c:v>
                </c:pt>
                <c:pt idx="119">
                  <c:v>-1.3114886299999899</c:v>
                </c:pt>
                <c:pt idx="120">
                  <c:v>-1.3121304499999999</c:v>
                </c:pt>
                <c:pt idx="121">
                  <c:v>-1.3132332600000001</c:v>
                </c:pt>
                <c:pt idx="122">
                  <c:v>-1.31299888999999</c:v>
                </c:pt>
                <c:pt idx="123">
                  <c:v>-1.31654691999999</c:v>
                </c:pt>
                <c:pt idx="124">
                  <c:v>-1.3190763000000001</c:v>
                </c:pt>
                <c:pt idx="125">
                  <c:v>-1.32103276</c:v>
                </c:pt>
                <c:pt idx="126">
                  <c:v>-1.3249160099999899</c:v>
                </c:pt>
                <c:pt idx="127">
                  <c:v>-1.3263731000000001</c:v>
                </c:pt>
                <c:pt idx="128">
                  <c:v>-1.32871102999999</c:v>
                </c:pt>
                <c:pt idx="129">
                  <c:v>-1.3339854499999999</c:v>
                </c:pt>
                <c:pt idx="130">
                  <c:v>-1.33687997</c:v>
                </c:pt>
                <c:pt idx="131">
                  <c:v>-1.3395277299999999</c:v>
                </c:pt>
                <c:pt idx="132">
                  <c:v>-1.3437439200000001</c:v>
                </c:pt>
                <c:pt idx="133">
                  <c:v>-1.34722113999999</c:v>
                </c:pt>
                <c:pt idx="134">
                  <c:v>-1.3492785699999901</c:v>
                </c:pt>
                <c:pt idx="135">
                  <c:v>-1.3539875699999999</c:v>
                </c:pt>
                <c:pt idx="136">
                  <c:v>-1.35856533</c:v>
                </c:pt>
                <c:pt idx="137">
                  <c:v>-1.3643375600000001</c:v>
                </c:pt>
                <c:pt idx="138">
                  <c:v>-1.3683080699999901</c:v>
                </c:pt>
                <c:pt idx="139">
                  <c:v>-1.3710548899999899</c:v>
                </c:pt>
                <c:pt idx="140">
                  <c:v>-1.3749380099999999</c:v>
                </c:pt>
                <c:pt idx="141">
                  <c:v>-1.37973499</c:v>
                </c:pt>
                <c:pt idx="142">
                  <c:v>-1.3837095499999901</c:v>
                </c:pt>
                <c:pt idx="143">
                  <c:v>-1.3877059199999899</c:v>
                </c:pt>
                <c:pt idx="144">
                  <c:v>-1.3930012000000001</c:v>
                </c:pt>
                <c:pt idx="145">
                  <c:v>-1.3969661</c:v>
                </c:pt>
                <c:pt idx="146">
                  <c:v>-1.4020613399999999</c:v>
                </c:pt>
                <c:pt idx="147">
                  <c:v>-1.40562999</c:v>
                </c:pt>
                <c:pt idx="148">
                  <c:v>-1.41115737</c:v>
                </c:pt>
                <c:pt idx="149">
                  <c:v>-1.4169131499999901</c:v>
                </c:pt>
                <c:pt idx="150">
                  <c:v>-1.42365086</c:v>
                </c:pt>
                <c:pt idx="151">
                  <c:v>-1.4290591500000001</c:v>
                </c:pt>
                <c:pt idx="152">
                  <c:v>-1.43538666</c:v>
                </c:pt>
                <c:pt idx="153">
                  <c:v>-1.44048821999999</c:v>
                </c:pt>
                <c:pt idx="154">
                  <c:v>-1.44509435</c:v>
                </c:pt>
                <c:pt idx="155">
                  <c:v>-1.4497075099999901</c:v>
                </c:pt>
                <c:pt idx="156">
                  <c:v>-1.4520665399999899</c:v>
                </c:pt>
                <c:pt idx="157">
                  <c:v>-1.45855617999999</c:v>
                </c:pt>
                <c:pt idx="158">
                  <c:v>-1.46279395</c:v>
                </c:pt>
                <c:pt idx="159">
                  <c:v>-1.46788466</c:v>
                </c:pt>
                <c:pt idx="160">
                  <c:v>-1.4709635999999899</c:v>
                </c:pt>
                <c:pt idx="161">
                  <c:v>-1.4752690799999899</c:v>
                </c:pt>
                <c:pt idx="162">
                  <c:v>-1.4824861299999901</c:v>
                </c:pt>
                <c:pt idx="163">
                  <c:v>-1.4861393000000001</c:v>
                </c:pt>
                <c:pt idx="164">
                  <c:v>-1.4912143899999899</c:v>
                </c:pt>
                <c:pt idx="165">
                  <c:v>-1.49637770999999</c:v>
                </c:pt>
                <c:pt idx="166">
                  <c:v>-1.50072562999999</c:v>
                </c:pt>
                <c:pt idx="167">
                  <c:v>-1.5053220999999899</c:v>
                </c:pt>
                <c:pt idx="168">
                  <c:v>-1.5099399099999899</c:v>
                </c:pt>
                <c:pt idx="169">
                  <c:v>-1.51538789</c:v>
                </c:pt>
                <c:pt idx="170">
                  <c:v>-1.5185716199999999</c:v>
                </c:pt>
                <c:pt idx="171">
                  <c:v>-1.52537297999999</c:v>
                </c:pt>
                <c:pt idx="172">
                  <c:v>-1.5292836399999901</c:v>
                </c:pt>
                <c:pt idx="173">
                  <c:v>-1.5345193099999901</c:v>
                </c:pt>
                <c:pt idx="174">
                  <c:v>-1.5404697700000001</c:v>
                </c:pt>
                <c:pt idx="175">
                  <c:v>-1.5449877999999999</c:v>
                </c:pt>
                <c:pt idx="176">
                  <c:v>-1.5513867100000001</c:v>
                </c:pt>
                <c:pt idx="177">
                  <c:v>-1.5579676600000001</c:v>
                </c:pt>
                <c:pt idx="178">
                  <c:v>-1.5631579199999901</c:v>
                </c:pt>
                <c:pt idx="179">
                  <c:v>-1.5697693799999901</c:v>
                </c:pt>
                <c:pt idx="180">
                  <c:v>-1.57483387</c:v>
                </c:pt>
                <c:pt idx="181">
                  <c:v>-1.5792101599999999</c:v>
                </c:pt>
                <c:pt idx="182">
                  <c:v>-1.5857582100000001</c:v>
                </c:pt>
                <c:pt idx="183">
                  <c:v>-1.59131551</c:v>
                </c:pt>
                <c:pt idx="184">
                  <c:v>-1.59670280999999</c:v>
                </c:pt>
                <c:pt idx="185">
                  <c:v>-1.6037906399999999</c:v>
                </c:pt>
                <c:pt idx="186">
                  <c:v>-1.6078393499999999</c:v>
                </c:pt>
                <c:pt idx="187">
                  <c:v>-1.6138157799999899</c:v>
                </c:pt>
                <c:pt idx="188">
                  <c:v>-1.6204594400000001</c:v>
                </c:pt>
                <c:pt idx="189">
                  <c:v>-1.62479876999999</c:v>
                </c:pt>
                <c:pt idx="190">
                  <c:v>-1.63132024</c:v>
                </c:pt>
                <c:pt idx="191">
                  <c:v>-1.6355021000000001</c:v>
                </c:pt>
                <c:pt idx="192">
                  <c:v>-1.64181339999999</c:v>
                </c:pt>
                <c:pt idx="193">
                  <c:v>-1.64906882999999</c:v>
                </c:pt>
                <c:pt idx="194">
                  <c:v>-1.6542497899999999</c:v>
                </c:pt>
                <c:pt idx="195">
                  <c:v>-1.65983868</c:v>
                </c:pt>
                <c:pt idx="196">
                  <c:v>-1.6684365299999899</c:v>
                </c:pt>
                <c:pt idx="197">
                  <c:v>-1.6722693399999999</c:v>
                </c:pt>
                <c:pt idx="198">
                  <c:v>-1.67847693</c:v>
                </c:pt>
                <c:pt idx="199">
                  <c:v>-1.6854577100000001</c:v>
                </c:pt>
                <c:pt idx="200">
                  <c:v>-1.6907670499999901</c:v>
                </c:pt>
                <c:pt idx="201">
                  <c:v>-1.69856142999999</c:v>
                </c:pt>
                <c:pt idx="202">
                  <c:v>-1.7045418000000001</c:v>
                </c:pt>
                <c:pt idx="203">
                  <c:v>-1.7113931199999901</c:v>
                </c:pt>
                <c:pt idx="204">
                  <c:v>-1.7183070199999899</c:v>
                </c:pt>
                <c:pt idx="205">
                  <c:v>-1.7244036199999899</c:v>
                </c:pt>
                <c:pt idx="206">
                  <c:v>-1.7300427</c:v>
                </c:pt>
                <c:pt idx="207">
                  <c:v>-1.7387422299999999</c:v>
                </c:pt>
                <c:pt idx="208">
                  <c:v>-1.7456372999999901</c:v>
                </c:pt>
                <c:pt idx="209">
                  <c:v>-1.7525629999999901</c:v>
                </c:pt>
                <c:pt idx="210">
                  <c:v>-1.76248801</c:v>
                </c:pt>
                <c:pt idx="211">
                  <c:v>-1.77117192999999</c:v>
                </c:pt>
                <c:pt idx="212">
                  <c:v>-1.7803931199999901</c:v>
                </c:pt>
                <c:pt idx="213">
                  <c:v>-1.7913177</c:v>
                </c:pt>
                <c:pt idx="214">
                  <c:v>-1.8015121199999899</c:v>
                </c:pt>
                <c:pt idx="215">
                  <c:v>-1.81222521999999</c:v>
                </c:pt>
                <c:pt idx="216">
                  <c:v>-1.8231159400000001</c:v>
                </c:pt>
                <c:pt idx="217">
                  <c:v>-1.8358205599999999</c:v>
                </c:pt>
                <c:pt idx="218">
                  <c:v>-1.8456394700000001</c:v>
                </c:pt>
                <c:pt idx="219">
                  <c:v>-1.85847819</c:v>
                </c:pt>
                <c:pt idx="220">
                  <c:v>-1.87433469</c:v>
                </c:pt>
                <c:pt idx="221">
                  <c:v>-1.8865035799999901</c:v>
                </c:pt>
                <c:pt idx="222">
                  <c:v>-1.8981583099999999</c:v>
                </c:pt>
                <c:pt idx="223">
                  <c:v>-1.9139475800000001</c:v>
                </c:pt>
                <c:pt idx="224">
                  <c:v>-1.92610060999999</c:v>
                </c:pt>
                <c:pt idx="225">
                  <c:v>-1.93812954</c:v>
                </c:pt>
                <c:pt idx="226">
                  <c:v>-1.95313310999999</c:v>
                </c:pt>
                <c:pt idx="227">
                  <c:v>-1.96376872</c:v>
                </c:pt>
                <c:pt idx="228">
                  <c:v>-1.9748203799999999</c:v>
                </c:pt>
                <c:pt idx="229">
                  <c:v>-1.98794699</c:v>
                </c:pt>
                <c:pt idx="230">
                  <c:v>-1.9952676300000001</c:v>
                </c:pt>
                <c:pt idx="231">
                  <c:v>-2.0028591200000001</c:v>
                </c:pt>
                <c:pt idx="232">
                  <c:v>-2.0151181199999999</c:v>
                </c:pt>
                <c:pt idx="233">
                  <c:v>-2.01814771</c:v>
                </c:pt>
                <c:pt idx="234">
                  <c:v>-2.0243539799999999</c:v>
                </c:pt>
                <c:pt idx="235">
                  <c:v>-2.0306796999999901</c:v>
                </c:pt>
                <c:pt idx="236">
                  <c:v>-2.0316016699999899</c:v>
                </c:pt>
                <c:pt idx="237">
                  <c:v>-2.0359137099999902</c:v>
                </c:pt>
                <c:pt idx="238">
                  <c:v>-2.0352237199999901</c:v>
                </c:pt>
                <c:pt idx="239">
                  <c:v>-2.03282118</c:v>
                </c:pt>
                <c:pt idx="240">
                  <c:v>-2.0395944099999901</c:v>
                </c:pt>
                <c:pt idx="241">
                  <c:v>-2.0366168</c:v>
                </c:pt>
                <c:pt idx="242">
                  <c:v>-2.02897977999999</c:v>
                </c:pt>
                <c:pt idx="243">
                  <c:v>-2.03336691999999</c:v>
                </c:pt>
                <c:pt idx="244">
                  <c:v>-2.0261392599999901</c:v>
                </c:pt>
                <c:pt idx="245">
                  <c:v>-2.0185649399999899</c:v>
                </c:pt>
                <c:pt idx="246">
                  <c:v>-2.0175983899999999</c:v>
                </c:pt>
                <c:pt idx="247">
                  <c:v>-2.01161075</c:v>
                </c:pt>
                <c:pt idx="248">
                  <c:v>-2.00760746</c:v>
                </c:pt>
                <c:pt idx="249">
                  <c:v>-2.00630116</c:v>
                </c:pt>
                <c:pt idx="250">
                  <c:v>-1.99848092</c:v>
                </c:pt>
                <c:pt idx="251">
                  <c:v>-1.9950622299999901</c:v>
                </c:pt>
                <c:pt idx="252">
                  <c:v>-1.9899293199999999</c:v>
                </c:pt>
                <c:pt idx="253">
                  <c:v>-1.98608874999999</c:v>
                </c:pt>
                <c:pt idx="254">
                  <c:v>-1.98428154</c:v>
                </c:pt>
                <c:pt idx="255">
                  <c:v>-1.9818454999999999</c:v>
                </c:pt>
                <c:pt idx="256">
                  <c:v>-1.9798730600000001</c:v>
                </c:pt>
                <c:pt idx="257">
                  <c:v>-1.98090016999999</c:v>
                </c:pt>
                <c:pt idx="258">
                  <c:v>-1.9815226800000001</c:v>
                </c:pt>
                <c:pt idx="259">
                  <c:v>-1.97947574</c:v>
                </c:pt>
                <c:pt idx="260">
                  <c:v>-1.98004161999999</c:v>
                </c:pt>
                <c:pt idx="261">
                  <c:v>-1.98072373999999</c:v>
                </c:pt>
                <c:pt idx="262">
                  <c:v>-1.98212742999999</c:v>
                </c:pt>
                <c:pt idx="263">
                  <c:v>-1.9853911399999999</c:v>
                </c:pt>
                <c:pt idx="264">
                  <c:v>-1.98653495</c:v>
                </c:pt>
                <c:pt idx="265">
                  <c:v>-1.99132526</c:v>
                </c:pt>
                <c:pt idx="266">
                  <c:v>-1.9964717599999899</c:v>
                </c:pt>
                <c:pt idx="267">
                  <c:v>-1.99939357999999</c:v>
                </c:pt>
                <c:pt idx="268">
                  <c:v>-2.0042362200000001</c:v>
                </c:pt>
                <c:pt idx="269">
                  <c:v>-2.00877309</c:v>
                </c:pt>
                <c:pt idx="270">
                  <c:v>-2.0137448299999998</c:v>
                </c:pt>
                <c:pt idx="271">
                  <c:v>-2.0187232499999999</c:v>
                </c:pt>
                <c:pt idx="272">
                  <c:v>-2.0234060299999999</c:v>
                </c:pt>
                <c:pt idx="273">
                  <c:v>-2.0297033799999999</c:v>
                </c:pt>
                <c:pt idx="274">
                  <c:v>-2.0360836999999998</c:v>
                </c:pt>
                <c:pt idx="275">
                  <c:v>-2.0404391300000002</c:v>
                </c:pt>
                <c:pt idx="276">
                  <c:v>-2.0483262499999899</c:v>
                </c:pt>
                <c:pt idx="277">
                  <c:v>-2.0556986300000002</c:v>
                </c:pt>
                <c:pt idx="278">
                  <c:v>-2.06237841</c:v>
                </c:pt>
                <c:pt idx="279">
                  <c:v>-2.06939124999999</c:v>
                </c:pt>
                <c:pt idx="280">
                  <c:v>-2.0738132</c:v>
                </c:pt>
                <c:pt idx="281">
                  <c:v>-2.0793855200000002</c:v>
                </c:pt>
                <c:pt idx="282">
                  <c:v>-2.0864033700000002</c:v>
                </c:pt>
                <c:pt idx="283">
                  <c:v>-2.094414</c:v>
                </c:pt>
                <c:pt idx="284">
                  <c:v>-2.0996031799999999</c:v>
                </c:pt>
                <c:pt idx="285">
                  <c:v>-2.1098515999999998</c:v>
                </c:pt>
                <c:pt idx="286">
                  <c:v>-2.1179156300000002</c:v>
                </c:pt>
                <c:pt idx="287">
                  <c:v>-2.1227037899999899</c:v>
                </c:pt>
                <c:pt idx="288">
                  <c:v>-2.1309626100000001</c:v>
                </c:pt>
                <c:pt idx="289">
                  <c:v>-2.1412827999999999</c:v>
                </c:pt>
                <c:pt idx="290">
                  <c:v>-2.1511030199999901</c:v>
                </c:pt>
                <c:pt idx="291">
                  <c:v>-2.15582728</c:v>
                </c:pt>
                <c:pt idx="292">
                  <c:v>-2.1637339599999899</c:v>
                </c:pt>
                <c:pt idx="293">
                  <c:v>-2.1695120299999999</c:v>
                </c:pt>
                <c:pt idx="294">
                  <c:v>-2.17271279999999</c:v>
                </c:pt>
                <c:pt idx="295">
                  <c:v>-2.1783456800000001</c:v>
                </c:pt>
                <c:pt idx="296">
                  <c:v>-2.18799662999999</c:v>
                </c:pt>
                <c:pt idx="297">
                  <c:v>-2.18858862</c:v>
                </c:pt>
                <c:pt idx="298">
                  <c:v>-2.19623423</c:v>
                </c:pt>
                <c:pt idx="299">
                  <c:v>-2.2032198900000002</c:v>
                </c:pt>
                <c:pt idx="300">
                  <c:v>-2.2050733599999899</c:v>
                </c:pt>
                <c:pt idx="301">
                  <c:v>-2.2136342499999899</c:v>
                </c:pt>
                <c:pt idx="302">
                  <c:v>-2.2210516899999999</c:v>
                </c:pt>
                <c:pt idx="303">
                  <c:v>-2.22406411</c:v>
                </c:pt>
                <c:pt idx="304">
                  <c:v>-2.2320520899999901</c:v>
                </c:pt>
                <c:pt idx="305">
                  <c:v>-2.2369954600000002</c:v>
                </c:pt>
                <c:pt idx="306">
                  <c:v>-2.24192857999999</c:v>
                </c:pt>
                <c:pt idx="307">
                  <c:v>-2.2502801399999899</c:v>
                </c:pt>
                <c:pt idx="308">
                  <c:v>-2.2559091999999898</c:v>
                </c:pt>
                <c:pt idx="309">
                  <c:v>-2.2650508899999999</c:v>
                </c:pt>
                <c:pt idx="310">
                  <c:v>-2.2720777999999999</c:v>
                </c:pt>
                <c:pt idx="311">
                  <c:v>-2.2762861299999999</c:v>
                </c:pt>
                <c:pt idx="312">
                  <c:v>-2.2838640200000002</c:v>
                </c:pt>
                <c:pt idx="313">
                  <c:v>-2.29339909999999</c:v>
                </c:pt>
                <c:pt idx="314">
                  <c:v>-2.30383658</c:v>
                </c:pt>
                <c:pt idx="315">
                  <c:v>-2.3130946200000002</c:v>
                </c:pt>
                <c:pt idx="316">
                  <c:v>-2.3198607</c:v>
                </c:pt>
                <c:pt idx="317">
                  <c:v>-2.3301210399999999</c:v>
                </c:pt>
                <c:pt idx="318">
                  <c:v>-2.3424594399999998</c:v>
                </c:pt>
                <c:pt idx="319">
                  <c:v>-2.3475372799999898</c:v>
                </c:pt>
                <c:pt idx="320">
                  <c:v>-2.3615696399999999</c:v>
                </c:pt>
                <c:pt idx="321">
                  <c:v>-2.3700609199999998</c:v>
                </c:pt>
                <c:pt idx="322">
                  <c:v>-2.3815162199999902</c:v>
                </c:pt>
                <c:pt idx="323">
                  <c:v>-2.3959231399999998</c:v>
                </c:pt>
                <c:pt idx="324">
                  <c:v>-2.41192483999999</c:v>
                </c:pt>
                <c:pt idx="325">
                  <c:v>-2.4256286600000001</c:v>
                </c:pt>
                <c:pt idx="326">
                  <c:v>-2.4416320299999899</c:v>
                </c:pt>
                <c:pt idx="327">
                  <c:v>-2.45379806</c:v>
                </c:pt>
                <c:pt idx="328">
                  <c:v>-2.4647540999999902</c:v>
                </c:pt>
                <c:pt idx="329">
                  <c:v>-2.47921275999999</c:v>
                </c:pt>
                <c:pt idx="330">
                  <c:v>-2.4871294499999999</c:v>
                </c:pt>
                <c:pt idx="331">
                  <c:v>-2.4973399600000001</c:v>
                </c:pt>
                <c:pt idx="332">
                  <c:v>-2.51249312999999</c:v>
                </c:pt>
                <c:pt idx="333">
                  <c:v>-2.5191321399999902</c:v>
                </c:pt>
                <c:pt idx="334">
                  <c:v>-2.53018450999999</c:v>
                </c:pt>
                <c:pt idx="335">
                  <c:v>-2.5408115399999902</c:v>
                </c:pt>
                <c:pt idx="336">
                  <c:v>-2.5509121399999999</c:v>
                </c:pt>
                <c:pt idx="337">
                  <c:v>-2.56112933</c:v>
                </c:pt>
                <c:pt idx="338">
                  <c:v>-2.56609010999999</c:v>
                </c:pt>
                <c:pt idx="339">
                  <c:v>-2.5737774400000002</c:v>
                </c:pt>
                <c:pt idx="340">
                  <c:v>-2.5829513099999999</c:v>
                </c:pt>
                <c:pt idx="341">
                  <c:v>-2.5893170799999998</c:v>
                </c:pt>
                <c:pt idx="342">
                  <c:v>-2.59737134</c:v>
                </c:pt>
                <c:pt idx="343">
                  <c:v>-2.6069326399999899</c:v>
                </c:pt>
                <c:pt idx="344">
                  <c:v>-2.6156451700000001</c:v>
                </c:pt>
                <c:pt idx="345">
                  <c:v>-2.62226533999999</c:v>
                </c:pt>
                <c:pt idx="346">
                  <c:v>-2.6308138400000001</c:v>
                </c:pt>
                <c:pt idx="347">
                  <c:v>-2.6398119899999899</c:v>
                </c:pt>
                <c:pt idx="348">
                  <c:v>-2.6507744799999999</c:v>
                </c:pt>
                <c:pt idx="349">
                  <c:v>-2.66375852</c:v>
                </c:pt>
                <c:pt idx="350">
                  <c:v>-2.6750576499999998</c:v>
                </c:pt>
                <c:pt idx="351">
                  <c:v>-2.6866466999999901</c:v>
                </c:pt>
                <c:pt idx="352">
                  <c:v>-2.7005226599999901</c:v>
                </c:pt>
                <c:pt idx="353">
                  <c:v>-2.7096841299999901</c:v>
                </c:pt>
                <c:pt idx="354">
                  <c:v>-2.7264270800000001</c:v>
                </c:pt>
                <c:pt idx="355">
                  <c:v>-2.7417182899999899</c:v>
                </c:pt>
                <c:pt idx="356">
                  <c:v>-2.7597215199999998</c:v>
                </c:pt>
                <c:pt idx="357">
                  <c:v>-2.7740127999999902</c:v>
                </c:pt>
                <c:pt idx="358">
                  <c:v>-2.7885732699999899</c:v>
                </c:pt>
                <c:pt idx="359">
                  <c:v>-2.8054020400000002</c:v>
                </c:pt>
                <c:pt idx="360">
                  <c:v>-2.8258027999999902</c:v>
                </c:pt>
                <c:pt idx="361">
                  <c:v>-2.84143591</c:v>
                </c:pt>
                <c:pt idx="362">
                  <c:v>-2.8590581399999899</c:v>
                </c:pt>
                <c:pt idx="363">
                  <c:v>-2.8796710999999902</c:v>
                </c:pt>
                <c:pt idx="364">
                  <c:v>-2.8970620599999899</c:v>
                </c:pt>
                <c:pt idx="365">
                  <c:v>-2.9105861200000001</c:v>
                </c:pt>
                <c:pt idx="366">
                  <c:v>-2.93509507</c:v>
                </c:pt>
                <c:pt idx="367">
                  <c:v>-2.9451413199999901</c:v>
                </c:pt>
                <c:pt idx="368">
                  <c:v>-2.96936368999999</c:v>
                </c:pt>
                <c:pt idx="369">
                  <c:v>-2.98366642</c:v>
                </c:pt>
                <c:pt idx="370">
                  <c:v>-2.9989952999999998</c:v>
                </c:pt>
                <c:pt idx="371">
                  <c:v>-3.0177836400000002</c:v>
                </c:pt>
                <c:pt idx="372">
                  <c:v>-3.04602408</c:v>
                </c:pt>
                <c:pt idx="373">
                  <c:v>-3.0663695299999998</c:v>
                </c:pt>
                <c:pt idx="374">
                  <c:v>-3.09295844999999</c:v>
                </c:pt>
                <c:pt idx="375">
                  <c:v>-3.11835097999999</c:v>
                </c:pt>
                <c:pt idx="376">
                  <c:v>-3.1451747399999999</c:v>
                </c:pt>
                <c:pt idx="377">
                  <c:v>-3.1784574999999999</c:v>
                </c:pt>
                <c:pt idx="378">
                  <c:v>-3.2135129</c:v>
                </c:pt>
                <c:pt idx="379">
                  <c:v>-3.25199938</c:v>
                </c:pt>
                <c:pt idx="380">
                  <c:v>-3.2915975999999998</c:v>
                </c:pt>
                <c:pt idx="381">
                  <c:v>-3.3365020799999998</c:v>
                </c:pt>
                <c:pt idx="382">
                  <c:v>-3.3836960799999898</c:v>
                </c:pt>
                <c:pt idx="383">
                  <c:v>-3.4347047799999899</c:v>
                </c:pt>
                <c:pt idx="384">
                  <c:v>-3.4872105100000002</c:v>
                </c:pt>
                <c:pt idx="385">
                  <c:v>-3.5571324799999999</c:v>
                </c:pt>
                <c:pt idx="386">
                  <c:v>-3.60912322999999</c:v>
                </c:pt>
                <c:pt idx="387">
                  <c:v>-3.67846512999999</c:v>
                </c:pt>
                <c:pt idx="388">
                  <c:v>-3.7622356400000001</c:v>
                </c:pt>
                <c:pt idx="389">
                  <c:v>-3.8355066799999999</c:v>
                </c:pt>
                <c:pt idx="390">
                  <c:v>-3.91218734</c:v>
                </c:pt>
                <c:pt idx="391">
                  <c:v>-4.0173096700000004</c:v>
                </c:pt>
                <c:pt idx="392">
                  <c:v>-4.1086697599999997</c:v>
                </c:pt>
                <c:pt idx="393">
                  <c:v>-4.2199344600000002</c:v>
                </c:pt>
                <c:pt idx="394">
                  <c:v>-4.3438482299999999</c:v>
                </c:pt>
                <c:pt idx="395">
                  <c:v>-4.4743771599999898</c:v>
                </c:pt>
                <c:pt idx="396">
                  <c:v>-4.6018362000000002</c:v>
                </c:pt>
                <c:pt idx="397">
                  <c:v>-4.7619843499999996</c:v>
                </c:pt>
                <c:pt idx="398">
                  <c:v>-4.92307615</c:v>
                </c:pt>
                <c:pt idx="399">
                  <c:v>-5.10464859</c:v>
                </c:pt>
                <c:pt idx="400">
                  <c:v>-5.2999062499999896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600-4306-82AB-2D3B3775E0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1117487"/>
        <c:axId val="2141113647"/>
      </c:scatterChart>
      <c:valAx>
        <c:axId val="2141117487"/>
        <c:scaling>
          <c:orientation val="minMax"/>
          <c:max val="260000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Frequency (GHz)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3647"/>
        <c:crosses val="autoZero"/>
        <c:crossBetween val="midCat"/>
        <c:majorUnit val="2000000000"/>
        <c:dispUnits>
          <c:builtInUnit val="billions"/>
        </c:dispUnits>
      </c:valAx>
      <c:valAx>
        <c:axId val="2141113647"/>
        <c:scaling>
          <c:orientation val="minMax"/>
          <c:min val="-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S31 (dB)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748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MASW-011206,</a:t>
            </a:r>
            <a:r>
              <a:rPr lang="en-US" baseline="0"/>
              <a:t> RFC to RF1 Insertion Loss, Board Loss De-embedded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'RF1 IL Deembedded'!$B$1</c:f>
              <c:strCache>
                <c:ptCount val="1"/>
                <c:pt idx="0">
                  <c:v>MASW-011206_SN9_RF1IL_RF2ISO_-40C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'RF1 IL Deembedded'!$A$2:$A$402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IL Deembedded'!$B$2:$B$402</c:f>
              <c:numCache>
                <c:formatCode>General</c:formatCode>
                <c:ptCount val="401"/>
                <c:pt idx="0">
                  <c:v>-42.715336943099999</c:v>
                </c:pt>
                <c:pt idx="1">
                  <c:v>-37.531056597499997</c:v>
                </c:pt>
                <c:pt idx="2">
                  <c:v>-36.302818880499998</c:v>
                </c:pt>
                <c:pt idx="3">
                  <c:v>-37.1658101413</c:v>
                </c:pt>
                <c:pt idx="4">
                  <c:v>-39.182249212499997</c:v>
                </c:pt>
                <c:pt idx="5">
                  <c:v>-40.203652999600003</c:v>
                </c:pt>
                <c:pt idx="6">
                  <c:v>-33.217876290699998</c:v>
                </c:pt>
                <c:pt idx="7">
                  <c:v>-27.552276598999999</c:v>
                </c:pt>
                <c:pt idx="8">
                  <c:v>-23.257460158000001</c:v>
                </c:pt>
                <c:pt idx="9">
                  <c:v>-19.499465675</c:v>
                </c:pt>
                <c:pt idx="10">
                  <c:v>-17.016821943</c:v>
                </c:pt>
                <c:pt idx="11">
                  <c:v>-14.287512210999999</c:v>
                </c:pt>
                <c:pt idx="12">
                  <c:v>-11.911629404999999</c:v>
                </c:pt>
                <c:pt idx="13">
                  <c:v>-9.827103880000001</c:v>
                </c:pt>
                <c:pt idx="14">
                  <c:v>-8.40452054</c:v>
                </c:pt>
                <c:pt idx="15">
                  <c:v>-7.2717782679999994</c:v>
                </c:pt>
                <c:pt idx="16">
                  <c:v>-6.7520662060000021</c:v>
                </c:pt>
                <c:pt idx="17">
                  <c:v>-5.8949982950000015</c:v>
                </c:pt>
                <c:pt idx="18">
                  <c:v>-4.8282829530000013</c:v>
                </c:pt>
                <c:pt idx="19">
                  <c:v>-4.0936108559999909</c:v>
                </c:pt>
                <c:pt idx="20">
                  <c:v>-3.43663668899999</c:v>
                </c:pt>
                <c:pt idx="21">
                  <c:v>-2.9139875669999999</c:v>
                </c:pt>
                <c:pt idx="22">
                  <c:v>-2.4713917359999997</c:v>
                </c:pt>
                <c:pt idx="23">
                  <c:v>-2.1281900400000011</c:v>
                </c:pt>
                <c:pt idx="24">
                  <c:v>-1.8533015680000009</c:v>
                </c:pt>
                <c:pt idx="25">
                  <c:v>-1.619499136</c:v>
                </c:pt>
                <c:pt idx="26">
                  <c:v>-1.4425073140000011</c:v>
                </c:pt>
                <c:pt idx="27">
                  <c:v>-1.2888483839999909</c:v>
                </c:pt>
                <c:pt idx="28">
                  <c:v>-1.164416608999993</c:v>
                </c:pt>
                <c:pt idx="29">
                  <c:v>-1.0636557190000011</c:v>
                </c:pt>
                <c:pt idx="30">
                  <c:v>-0.97160599799998992</c:v>
                </c:pt>
                <c:pt idx="31">
                  <c:v>-0.89917898099999105</c:v>
                </c:pt>
                <c:pt idx="32">
                  <c:v>-0.83700620100000001</c:v>
                </c:pt>
                <c:pt idx="33">
                  <c:v>-0.78472417299999997</c:v>
                </c:pt>
                <c:pt idx="34">
                  <c:v>-0.73813833299999998</c:v>
                </c:pt>
                <c:pt idx="35">
                  <c:v>-0.700852899999998</c:v>
                </c:pt>
                <c:pt idx="36">
                  <c:v>-0.66521666999999896</c:v>
                </c:pt>
                <c:pt idx="37">
                  <c:v>-0.63832062500000297</c:v>
                </c:pt>
                <c:pt idx="38">
                  <c:v>-0.61178875000000199</c:v>
                </c:pt>
                <c:pt idx="39">
                  <c:v>-0.59060516999999901</c:v>
                </c:pt>
                <c:pt idx="40">
                  <c:v>-0.572124092999999</c:v>
                </c:pt>
                <c:pt idx="41">
                  <c:v>-0.55429953400000098</c:v>
                </c:pt>
                <c:pt idx="42">
                  <c:v>-0.53910028900000095</c:v>
                </c:pt>
                <c:pt idx="43">
                  <c:v>-0.52863636599999797</c:v>
                </c:pt>
                <c:pt idx="44">
                  <c:v>-0.51400363500000101</c:v>
                </c:pt>
                <c:pt idx="45">
                  <c:v>-0.50339263699999992</c:v>
                </c:pt>
                <c:pt idx="46">
                  <c:v>-0.49339690800000102</c:v>
                </c:pt>
                <c:pt idx="47">
                  <c:v>-0.48644947999999899</c:v>
                </c:pt>
                <c:pt idx="48">
                  <c:v>-0.47820871999999998</c:v>
                </c:pt>
                <c:pt idx="49">
                  <c:v>-0.470902712</c:v>
                </c:pt>
                <c:pt idx="50">
                  <c:v>-0.46642112800000002</c:v>
                </c:pt>
                <c:pt idx="51">
                  <c:v>-0.45952478000000102</c:v>
                </c:pt>
                <c:pt idx="52">
                  <c:v>-0.45341545300000297</c:v>
                </c:pt>
                <c:pt idx="53">
                  <c:v>-0.447543890000001</c:v>
                </c:pt>
                <c:pt idx="54">
                  <c:v>-0.44410824799999793</c:v>
                </c:pt>
                <c:pt idx="55">
                  <c:v>-0.43687042600000198</c:v>
                </c:pt>
                <c:pt idx="56">
                  <c:v>-0.43435937099999994</c:v>
                </c:pt>
                <c:pt idx="57">
                  <c:v>-0.43127536699999897</c:v>
                </c:pt>
                <c:pt idx="58">
                  <c:v>-0.43020039800000004</c:v>
                </c:pt>
                <c:pt idx="59">
                  <c:v>-0.42575362300000102</c:v>
                </c:pt>
                <c:pt idx="60">
                  <c:v>-0.42553472600000197</c:v>
                </c:pt>
                <c:pt idx="61">
                  <c:v>-0.42576044800000101</c:v>
                </c:pt>
                <c:pt idx="62">
                  <c:v>-0.42515802400000097</c:v>
                </c:pt>
                <c:pt idx="63">
                  <c:v>-0.42710480099999903</c:v>
                </c:pt>
                <c:pt idx="64">
                  <c:v>-0.42657869999999998</c:v>
                </c:pt>
                <c:pt idx="65">
                  <c:v>-0.43034604199999804</c:v>
                </c:pt>
                <c:pt idx="66">
                  <c:v>-0.43369451200000197</c:v>
                </c:pt>
                <c:pt idx="67">
                  <c:v>-0.440780013999997</c:v>
                </c:pt>
                <c:pt idx="68">
                  <c:v>-0.44567647500000201</c:v>
                </c:pt>
                <c:pt idx="69">
                  <c:v>-0.45271736300000204</c:v>
                </c:pt>
                <c:pt idx="70">
                  <c:v>-0.46125289799999997</c:v>
                </c:pt>
                <c:pt idx="71">
                  <c:v>-0.47025197699999904</c:v>
                </c:pt>
                <c:pt idx="72">
                  <c:v>-0.480401932999999</c:v>
                </c:pt>
                <c:pt idx="73">
                  <c:v>-0.48747542500000102</c:v>
                </c:pt>
                <c:pt idx="74">
                  <c:v>-0.49455776900000198</c:v>
                </c:pt>
                <c:pt idx="75">
                  <c:v>-0.50746172600000106</c:v>
                </c:pt>
                <c:pt idx="76">
                  <c:v>-0.51690453200000008</c:v>
                </c:pt>
                <c:pt idx="77">
                  <c:v>-0.52664777699999799</c:v>
                </c:pt>
                <c:pt idx="78">
                  <c:v>-0.53606385000000001</c:v>
                </c:pt>
                <c:pt idx="79">
                  <c:v>-0.54236131900000006</c:v>
                </c:pt>
                <c:pt idx="80">
                  <c:v>-0.55217990300000097</c:v>
                </c:pt>
                <c:pt idx="81">
                  <c:v>-0.56112629200000308</c:v>
                </c:pt>
                <c:pt idx="82">
                  <c:v>-0.56891056900000092</c:v>
                </c:pt>
                <c:pt idx="83">
                  <c:v>-0.57850134399999997</c:v>
                </c:pt>
                <c:pt idx="84">
                  <c:v>-0.58833921200000106</c:v>
                </c:pt>
                <c:pt idx="85">
                  <c:v>-0.59358239299999993</c:v>
                </c:pt>
                <c:pt idx="86">
                  <c:v>-0.59743108999999017</c:v>
                </c:pt>
                <c:pt idx="87">
                  <c:v>-0.5944646320000001</c:v>
                </c:pt>
                <c:pt idx="88">
                  <c:v>-0.60501518899999907</c:v>
                </c:pt>
                <c:pt idx="89">
                  <c:v>-0.60511037999999107</c:v>
                </c:pt>
                <c:pt idx="90">
                  <c:v>-0.60025363700000112</c:v>
                </c:pt>
                <c:pt idx="91">
                  <c:v>-0.59914183199999904</c:v>
                </c:pt>
                <c:pt idx="92">
                  <c:v>-0.59207018899999109</c:v>
                </c:pt>
                <c:pt idx="93">
                  <c:v>-0.58648738099999109</c:v>
                </c:pt>
                <c:pt idx="94">
                  <c:v>-0.57923009599998909</c:v>
                </c:pt>
                <c:pt idx="95">
                  <c:v>-0.57553061799998995</c:v>
                </c:pt>
                <c:pt idx="96">
                  <c:v>-0.56800299699998991</c:v>
                </c:pt>
                <c:pt idx="97">
                  <c:v>-0.56061008999999995</c:v>
                </c:pt>
                <c:pt idx="98">
                  <c:v>-0.55571440099999991</c:v>
                </c:pt>
                <c:pt idx="99">
                  <c:v>-0.5407198110000011</c:v>
                </c:pt>
                <c:pt idx="100">
                  <c:v>-0.53690468799999003</c:v>
                </c:pt>
                <c:pt idx="101">
                  <c:v>-0.52812277799999208</c:v>
                </c:pt>
                <c:pt idx="102">
                  <c:v>-0.512417974000001</c:v>
                </c:pt>
                <c:pt idx="103">
                  <c:v>-0.50776624299999196</c:v>
                </c:pt>
                <c:pt idx="104">
                  <c:v>-0.49197847100000114</c:v>
                </c:pt>
                <c:pt idx="105">
                  <c:v>-0.48223108099999001</c:v>
                </c:pt>
                <c:pt idx="106">
                  <c:v>-0.47581481499999101</c:v>
                </c:pt>
                <c:pt idx="107">
                  <c:v>-0.46054792099999109</c:v>
                </c:pt>
                <c:pt idx="108">
                  <c:v>-0.45239787899999995</c:v>
                </c:pt>
                <c:pt idx="109">
                  <c:v>-0.44512003899998998</c:v>
                </c:pt>
                <c:pt idx="110">
                  <c:v>-0.42336785999999194</c:v>
                </c:pt>
                <c:pt idx="111">
                  <c:v>-0.41827201499999989</c:v>
                </c:pt>
                <c:pt idx="112">
                  <c:v>-0.41126715899999</c:v>
                </c:pt>
                <c:pt idx="113">
                  <c:v>-0.393358231000001</c:v>
                </c:pt>
                <c:pt idx="114">
                  <c:v>-0.38859611800000093</c:v>
                </c:pt>
                <c:pt idx="115">
                  <c:v>-0.38280814899999893</c:v>
                </c:pt>
                <c:pt idx="116">
                  <c:v>-0.371361673</c:v>
                </c:pt>
                <c:pt idx="117">
                  <c:v>-0.36911880999999802</c:v>
                </c:pt>
                <c:pt idx="118">
                  <c:v>-0.36332643099999906</c:v>
                </c:pt>
                <c:pt idx="119">
                  <c:v>-0.354838132999999</c:v>
                </c:pt>
                <c:pt idx="120">
                  <c:v>-0.35256260699999897</c:v>
                </c:pt>
                <c:pt idx="121">
                  <c:v>-0.34798449199999804</c:v>
                </c:pt>
                <c:pt idx="122">
                  <c:v>-0.3469192980000011</c:v>
                </c:pt>
                <c:pt idx="123">
                  <c:v>-0.34786426999999898</c:v>
                </c:pt>
                <c:pt idx="124">
                  <c:v>-0.34633481500000207</c:v>
                </c:pt>
                <c:pt idx="125">
                  <c:v>-0.34852463</c:v>
                </c:pt>
                <c:pt idx="126">
                  <c:v>-0.3521622420000019</c:v>
                </c:pt>
                <c:pt idx="127">
                  <c:v>-0.35172122699999897</c:v>
                </c:pt>
                <c:pt idx="128">
                  <c:v>-0.35452270500000094</c:v>
                </c:pt>
                <c:pt idx="129">
                  <c:v>-0.36085337400000106</c:v>
                </c:pt>
                <c:pt idx="130">
                  <c:v>-0.36226624299998988</c:v>
                </c:pt>
                <c:pt idx="131">
                  <c:v>-0.3659663819999901</c:v>
                </c:pt>
                <c:pt idx="132">
                  <c:v>-0.37205266600000197</c:v>
                </c:pt>
                <c:pt idx="133">
                  <c:v>-0.37478357899999015</c:v>
                </c:pt>
                <c:pt idx="134">
                  <c:v>-0.37779170200000201</c:v>
                </c:pt>
                <c:pt idx="135">
                  <c:v>-0.38123607799999892</c:v>
                </c:pt>
                <c:pt idx="136">
                  <c:v>-0.38539654000000012</c:v>
                </c:pt>
                <c:pt idx="137">
                  <c:v>-0.385861699</c:v>
                </c:pt>
                <c:pt idx="138">
                  <c:v>-0.39102410800000009</c:v>
                </c:pt>
                <c:pt idx="139">
                  <c:v>-0.39236533699999099</c:v>
                </c:pt>
                <c:pt idx="140">
                  <c:v>-0.39301342099998804</c:v>
                </c:pt>
                <c:pt idx="141">
                  <c:v>-0.39583885699998911</c:v>
                </c:pt>
                <c:pt idx="142">
                  <c:v>-0.39527392699998998</c:v>
                </c:pt>
                <c:pt idx="143">
                  <c:v>-0.39763152700000093</c:v>
                </c:pt>
                <c:pt idx="144">
                  <c:v>-0.39925420099998998</c:v>
                </c:pt>
                <c:pt idx="145">
                  <c:v>-0.396722252</c:v>
                </c:pt>
                <c:pt idx="146">
                  <c:v>-0.39574688799998903</c:v>
                </c:pt>
                <c:pt idx="147">
                  <c:v>-0.39757651000000005</c:v>
                </c:pt>
                <c:pt idx="148">
                  <c:v>-0.39455258599998999</c:v>
                </c:pt>
                <c:pt idx="149">
                  <c:v>-0.39624756400000005</c:v>
                </c:pt>
                <c:pt idx="150">
                  <c:v>-0.39594817299999108</c:v>
                </c:pt>
                <c:pt idx="151">
                  <c:v>-0.39333903400000092</c:v>
                </c:pt>
                <c:pt idx="152">
                  <c:v>-0.39561819799999909</c:v>
                </c:pt>
                <c:pt idx="153">
                  <c:v>-0.39382999800000107</c:v>
                </c:pt>
                <c:pt idx="154">
                  <c:v>-0.3955233050000011</c:v>
                </c:pt>
                <c:pt idx="155">
                  <c:v>-0.39761591299999</c:v>
                </c:pt>
                <c:pt idx="156">
                  <c:v>-0.39759462800000001</c:v>
                </c:pt>
                <c:pt idx="157">
                  <c:v>-0.39924371000000114</c:v>
                </c:pt>
                <c:pt idx="158">
                  <c:v>-0.40198641600000007</c:v>
                </c:pt>
                <c:pt idx="159">
                  <c:v>-0.40325528200000094</c:v>
                </c:pt>
                <c:pt idx="160">
                  <c:v>-0.40559881899999994</c:v>
                </c:pt>
                <c:pt idx="161">
                  <c:v>-0.40650999100000007</c:v>
                </c:pt>
                <c:pt idx="162">
                  <c:v>-0.40355611099999211</c:v>
                </c:pt>
                <c:pt idx="163">
                  <c:v>-0.40409136200000106</c:v>
                </c:pt>
                <c:pt idx="164">
                  <c:v>-0.40492630299999999</c:v>
                </c:pt>
                <c:pt idx="165">
                  <c:v>-0.40256398899998902</c:v>
                </c:pt>
                <c:pt idx="166">
                  <c:v>-0.40297681099999005</c:v>
                </c:pt>
                <c:pt idx="167">
                  <c:v>-0.40212339200000002</c:v>
                </c:pt>
                <c:pt idx="168">
                  <c:v>-0.40386050899999992</c:v>
                </c:pt>
                <c:pt idx="169">
                  <c:v>-0.40147429600000095</c:v>
                </c:pt>
                <c:pt idx="170">
                  <c:v>-0.40277987700000006</c:v>
                </c:pt>
                <c:pt idx="171">
                  <c:v>-0.40342092999999002</c:v>
                </c:pt>
                <c:pt idx="172">
                  <c:v>-0.40316122600000093</c:v>
                </c:pt>
                <c:pt idx="173">
                  <c:v>-0.40397905899999209</c:v>
                </c:pt>
                <c:pt idx="174">
                  <c:v>-0.40359497100000108</c:v>
                </c:pt>
                <c:pt idx="175">
                  <c:v>-0.40259336999998996</c:v>
                </c:pt>
                <c:pt idx="176">
                  <c:v>-0.39892118699999912</c:v>
                </c:pt>
                <c:pt idx="177">
                  <c:v>-0.40065616000000204</c:v>
                </c:pt>
                <c:pt idx="178">
                  <c:v>-0.39980369500000101</c:v>
                </c:pt>
                <c:pt idx="179">
                  <c:v>-0.39805543899999107</c:v>
                </c:pt>
                <c:pt idx="180">
                  <c:v>-0.39823013199999902</c:v>
                </c:pt>
                <c:pt idx="181">
                  <c:v>-0.39375067299999</c:v>
                </c:pt>
                <c:pt idx="182">
                  <c:v>-0.39262789499999995</c:v>
                </c:pt>
                <c:pt idx="183">
                  <c:v>-0.39469223799998998</c:v>
                </c:pt>
                <c:pt idx="184">
                  <c:v>-0.39361685599999008</c:v>
                </c:pt>
                <c:pt idx="185">
                  <c:v>-0.3948240919999999</c:v>
                </c:pt>
                <c:pt idx="186">
                  <c:v>-0.39391756099999109</c:v>
                </c:pt>
                <c:pt idx="187">
                  <c:v>-0.39210039299999988</c:v>
                </c:pt>
                <c:pt idx="188">
                  <c:v>-0.38988274199999995</c:v>
                </c:pt>
                <c:pt idx="189">
                  <c:v>-0.39287555099998994</c:v>
                </c:pt>
                <c:pt idx="190">
                  <c:v>-0.39055567499999999</c:v>
                </c:pt>
                <c:pt idx="191">
                  <c:v>-0.39264904999998906</c:v>
                </c:pt>
                <c:pt idx="192">
                  <c:v>-0.39067113799999997</c:v>
                </c:pt>
                <c:pt idx="193">
                  <c:v>-0.38824159400000102</c:v>
                </c:pt>
                <c:pt idx="194">
                  <c:v>-0.39429944299999908</c:v>
                </c:pt>
                <c:pt idx="195">
                  <c:v>-0.39767592699999998</c:v>
                </c:pt>
                <c:pt idx="196">
                  <c:v>-0.39784622000000014</c:v>
                </c:pt>
                <c:pt idx="197">
                  <c:v>-0.399772825</c:v>
                </c:pt>
                <c:pt idx="198">
                  <c:v>-0.39939481100000107</c:v>
                </c:pt>
                <c:pt idx="199">
                  <c:v>-0.39675587299999993</c:v>
                </c:pt>
                <c:pt idx="200">
                  <c:v>-0.40451121800000001</c:v>
                </c:pt>
                <c:pt idx="201">
                  <c:v>-0.40599602800000001</c:v>
                </c:pt>
                <c:pt idx="202">
                  <c:v>-0.40631073999999112</c:v>
                </c:pt>
                <c:pt idx="203">
                  <c:v>-0.41499870799999994</c:v>
                </c:pt>
                <c:pt idx="204">
                  <c:v>-0.41561478400000107</c:v>
                </c:pt>
                <c:pt idx="205">
                  <c:v>-0.41960322699999208</c:v>
                </c:pt>
                <c:pt idx="206">
                  <c:v>-0.42772656200000103</c:v>
                </c:pt>
                <c:pt idx="207">
                  <c:v>-0.43162709700000201</c:v>
                </c:pt>
                <c:pt idx="208">
                  <c:v>-0.43716448999999902</c:v>
                </c:pt>
                <c:pt idx="209">
                  <c:v>-0.44548827599999996</c:v>
                </c:pt>
                <c:pt idx="210">
                  <c:v>-0.45111798999999186</c:v>
                </c:pt>
                <c:pt idx="211">
                  <c:v>-0.46352732300000099</c:v>
                </c:pt>
                <c:pt idx="212">
                  <c:v>-0.47340768300000102</c:v>
                </c:pt>
                <c:pt idx="213">
                  <c:v>-0.49065595999999201</c:v>
                </c:pt>
                <c:pt idx="214">
                  <c:v>-0.50236218999999094</c:v>
                </c:pt>
                <c:pt idx="215">
                  <c:v>-0.51774573500000098</c:v>
                </c:pt>
                <c:pt idx="216">
                  <c:v>-0.52890616499999998</c:v>
                </c:pt>
                <c:pt idx="217">
                  <c:v>-0.54703026799999088</c:v>
                </c:pt>
                <c:pt idx="218">
                  <c:v>-0.556274712000001</c:v>
                </c:pt>
                <c:pt idx="219">
                  <c:v>-0.58103775899999888</c:v>
                </c:pt>
                <c:pt idx="220">
                  <c:v>-0.59877031800000191</c:v>
                </c:pt>
                <c:pt idx="221">
                  <c:v>-0.60399019299998891</c:v>
                </c:pt>
                <c:pt idx="222">
                  <c:v>-0.61818761100000008</c:v>
                </c:pt>
                <c:pt idx="223">
                  <c:v>-0.64701115799998909</c:v>
                </c:pt>
                <c:pt idx="224">
                  <c:v>-0.64582246799999987</c:v>
                </c:pt>
                <c:pt idx="225">
                  <c:v>-0.65128922499999997</c:v>
                </c:pt>
                <c:pt idx="226">
                  <c:v>-0.65785872499999998</c:v>
                </c:pt>
                <c:pt idx="227">
                  <c:v>-0.65877502999999904</c:v>
                </c:pt>
                <c:pt idx="228">
                  <c:v>-0.65532499999999905</c:v>
                </c:pt>
                <c:pt idx="229">
                  <c:v>-0.66454911300000097</c:v>
                </c:pt>
                <c:pt idx="230">
                  <c:v>-0.65135788699999098</c:v>
                </c:pt>
                <c:pt idx="231">
                  <c:v>-0.66052460600000196</c:v>
                </c:pt>
                <c:pt idx="232">
                  <c:v>-0.65967923500000092</c:v>
                </c:pt>
                <c:pt idx="233">
                  <c:v>-0.64057105699999006</c:v>
                </c:pt>
                <c:pt idx="234">
                  <c:v>-0.63683646599999999</c:v>
                </c:pt>
                <c:pt idx="235">
                  <c:v>-0.62965035700000094</c:v>
                </c:pt>
                <c:pt idx="236">
                  <c:v>-0.60584241199999089</c:v>
                </c:pt>
                <c:pt idx="237">
                  <c:v>-0.59758388899998993</c:v>
                </c:pt>
                <c:pt idx="238">
                  <c:v>-0.58109367000000101</c:v>
                </c:pt>
                <c:pt idx="239">
                  <c:v>-0.57142704699999891</c:v>
                </c:pt>
                <c:pt idx="240">
                  <c:v>-0.55887723200000095</c:v>
                </c:pt>
                <c:pt idx="241">
                  <c:v>-0.54208964100000001</c:v>
                </c:pt>
                <c:pt idx="242">
                  <c:v>-0.5186346810000021</c:v>
                </c:pt>
                <c:pt idx="243">
                  <c:v>-0.51303785799999913</c:v>
                </c:pt>
                <c:pt idx="244">
                  <c:v>-0.49850994600000098</c:v>
                </c:pt>
                <c:pt idx="245">
                  <c:v>-0.48483622199999199</c:v>
                </c:pt>
                <c:pt idx="246">
                  <c:v>-0.47703528500000192</c:v>
                </c:pt>
                <c:pt idx="247">
                  <c:v>-0.46859502499998995</c:v>
                </c:pt>
                <c:pt idx="248">
                  <c:v>-0.45671141000001003</c:v>
                </c:pt>
                <c:pt idx="249">
                  <c:v>-0.45357191999999991</c:v>
                </c:pt>
                <c:pt idx="250">
                  <c:v>-0.44692038999999006</c:v>
                </c:pt>
                <c:pt idx="251">
                  <c:v>-0.44422495000000994</c:v>
                </c:pt>
                <c:pt idx="252">
                  <c:v>-0.44208312000000993</c:v>
                </c:pt>
                <c:pt idx="253">
                  <c:v>-0.44298797699999015</c:v>
                </c:pt>
                <c:pt idx="254">
                  <c:v>-0.44115858799999086</c:v>
                </c:pt>
                <c:pt idx="255">
                  <c:v>-0.44724685199999903</c:v>
                </c:pt>
                <c:pt idx="256">
                  <c:v>-0.45107913399999</c:v>
                </c:pt>
                <c:pt idx="257">
                  <c:v>-0.45430296499998901</c:v>
                </c:pt>
                <c:pt idx="258">
                  <c:v>-0.46080446299999989</c:v>
                </c:pt>
                <c:pt idx="259">
                  <c:v>-0.46344131399999899</c:v>
                </c:pt>
                <c:pt idx="260">
                  <c:v>-0.46282046899999996</c:v>
                </c:pt>
                <c:pt idx="261">
                  <c:v>-0.47094398399999193</c:v>
                </c:pt>
                <c:pt idx="262">
                  <c:v>-0.47578507299999107</c:v>
                </c:pt>
                <c:pt idx="263">
                  <c:v>-0.47667533299999998</c:v>
                </c:pt>
                <c:pt idx="264">
                  <c:v>-0.48263692899999988</c:v>
                </c:pt>
                <c:pt idx="265">
                  <c:v>-0.48772668800000007</c:v>
                </c:pt>
                <c:pt idx="266">
                  <c:v>-0.48979246699999102</c:v>
                </c:pt>
                <c:pt idx="267">
                  <c:v>-0.49573183000000109</c:v>
                </c:pt>
                <c:pt idx="268">
                  <c:v>-0.50121629600000195</c:v>
                </c:pt>
                <c:pt idx="269">
                  <c:v>-0.49971676199999104</c:v>
                </c:pt>
                <c:pt idx="270">
                  <c:v>-0.50685298699999004</c:v>
                </c:pt>
                <c:pt idx="271">
                  <c:v>-0.50734513599999098</c:v>
                </c:pt>
                <c:pt idx="272">
                  <c:v>-0.5084484839999891</c:v>
                </c:pt>
                <c:pt idx="273">
                  <c:v>-0.50852906299999912</c:v>
                </c:pt>
                <c:pt idx="274">
                  <c:v>-0.51531273200000094</c:v>
                </c:pt>
                <c:pt idx="275">
                  <c:v>-0.51155620400000101</c:v>
                </c:pt>
                <c:pt idx="276">
                  <c:v>-0.51695239499999002</c:v>
                </c:pt>
                <c:pt idx="277">
                  <c:v>-0.51770717100000097</c:v>
                </c:pt>
                <c:pt idx="278">
                  <c:v>-0.52278876099999094</c:v>
                </c:pt>
                <c:pt idx="279">
                  <c:v>-0.52000248999999998</c:v>
                </c:pt>
                <c:pt idx="280">
                  <c:v>-0.51965796999999014</c:v>
                </c:pt>
                <c:pt idx="281">
                  <c:v>-0.52236581000000992</c:v>
                </c:pt>
                <c:pt idx="282">
                  <c:v>-0.52844953000000006</c:v>
                </c:pt>
                <c:pt idx="283">
                  <c:v>-0.52597022000000004</c:v>
                </c:pt>
                <c:pt idx="284">
                  <c:v>-0.52680515999999988</c:v>
                </c:pt>
                <c:pt idx="285">
                  <c:v>-0.5387415900000101</c:v>
                </c:pt>
                <c:pt idx="286">
                  <c:v>-0.54241001999999994</c:v>
                </c:pt>
                <c:pt idx="287">
                  <c:v>-0.53198564000000004</c:v>
                </c:pt>
                <c:pt idx="288">
                  <c:v>-0.54651689999999986</c:v>
                </c:pt>
                <c:pt idx="289">
                  <c:v>-0.55415438999998989</c:v>
                </c:pt>
                <c:pt idx="290">
                  <c:v>-0.5497706</c:v>
                </c:pt>
                <c:pt idx="291">
                  <c:v>-0.55053472000000014</c:v>
                </c:pt>
                <c:pt idx="292">
                  <c:v>-0.55995642999998996</c:v>
                </c:pt>
                <c:pt idx="293">
                  <c:v>-0.55406988000000013</c:v>
                </c:pt>
                <c:pt idx="294">
                  <c:v>-0.55362487000001015</c:v>
                </c:pt>
                <c:pt idx="295">
                  <c:v>-0.56504249000000994</c:v>
                </c:pt>
                <c:pt idx="296">
                  <c:v>-0.57310819000000013</c:v>
                </c:pt>
                <c:pt idx="297">
                  <c:v>-0.56967294999999996</c:v>
                </c:pt>
                <c:pt idx="298">
                  <c:v>-0.5705236199999999</c:v>
                </c:pt>
                <c:pt idx="299">
                  <c:v>-0.57356894000000014</c:v>
                </c:pt>
                <c:pt idx="300">
                  <c:v>-0.57789719000001005</c:v>
                </c:pt>
                <c:pt idx="301">
                  <c:v>-0.57644832000000013</c:v>
                </c:pt>
                <c:pt idx="302">
                  <c:v>-0.57643090999999003</c:v>
                </c:pt>
                <c:pt idx="303">
                  <c:v>-0.57688713000000003</c:v>
                </c:pt>
                <c:pt idx="304">
                  <c:v>-0.57592451000000011</c:v>
                </c:pt>
                <c:pt idx="305">
                  <c:v>-0.57636309000000008</c:v>
                </c:pt>
                <c:pt idx="306">
                  <c:v>-0.58062481999998994</c:v>
                </c:pt>
                <c:pt idx="307">
                  <c:v>-0.57864285000000004</c:v>
                </c:pt>
                <c:pt idx="308">
                  <c:v>-0.58329903999999999</c:v>
                </c:pt>
                <c:pt idx="309">
                  <c:v>-0.58271693999999008</c:v>
                </c:pt>
                <c:pt idx="310">
                  <c:v>-0.58393467000001009</c:v>
                </c:pt>
                <c:pt idx="311">
                  <c:v>-0.59710502999999004</c:v>
                </c:pt>
                <c:pt idx="312">
                  <c:v>-0.60258269999998992</c:v>
                </c:pt>
                <c:pt idx="313">
                  <c:v>-0.6048375399999899</c:v>
                </c:pt>
                <c:pt idx="314">
                  <c:v>-0.60927056999998985</c:v>
                </c:pt>
                <c:pt idx="315">
                  <c:v>-0.59921144999998988</c:v>
                </c:pt>
                <c:pt idx="316">
                  <c:v>-0.60710299000000001</c:v>
                </c:pt>
                <c:pt idx="317">
                  <c:v>-0.61954057000001006</c:v>
                </c:pt>
                <c:pt idx="318">
                  <c:v>-0.61687875000001013</c:v>
                </c:pt>
                <c:pt idx="319">
                  <c:v>-0.62530934999998999</c:v>
                </c:pt>
                <c:pt idx="320">
                  <c:v>-0.62837779000000005</c:v>
                </c:pt>
                <c:pt idx="321">
                  <c:v>-0.65381157000000001</c:v>
                </c:pt>
                <c:pt idx="322">
                  <c:v>-0.66884516999999999</c:v>
                </c:pt>
                <c:pt idx="323">
                  <c:v>-0.66796791</c:v>
                </c:pt>
                <c:pt idx="324">
                  <c:v>-0.67859065000000984</c:v>
                </c:pt>
                <c:pt idx="325">
                  <c:v>-0.67418981000000011</c:v>
                </c:pt>
                <c:pt idx="326">
                  <c:v>-0.69452584000001005</c:v>
                </c:pt>
                <c:pt idx="327">
                  <c:v>-0.69603062000000993</c:v>
                </c:pt>
                <c:pt idx="328">
                  <c:v>-0.70155835000000999</c:v>
                </c:pt>
                <c:pt idx="329">
                  <c:v>-0.71351181999999991</c:v>
                </c:pt>
                <c:pt idx="330">
                  <c:v>-0.70570409000000001</c:v>
                </c:pt>
                <c:pt idx="331">
                  <c:v>-0.71739638000001005</c:v>
                </c:pt>
                <c:pt idx="332">
                  <c:v>-0.73347568999998991</c:v>
                </c:pt>
                <c:pt idx="333">
                  <c:v>-0.72511410000000009</c:v>
                </c:pt>
                <c:pt idx="334">
                  <c:v>-0.73298335000000003</c:v>
                </c:pt>
                <c:pt idx="335">
                  <c:v>-0.7454905500000002</c:v>
                </c:pt>
                <c:pt idx="336">
                  <c:v>-0.7383608800000101</c:v>
                </c:pt>
                <c:pt idx="337">
                  <c:v>-0.73253619000001002</c:v>
                </c:pt>
                <c:pt idx="338">
                  <c:v>-0.72341776000000002</c:v>
                </c:pt>
                <c:pt idx="339">
                  <c:v>-0.71645307999998997</c:v>
                </c:pt>
                <c:pt idx="340">
                  <c:v>-0.72305845999998986</c:v>
                </c:pt>
                <c:pt idx="341">
                  <c:v>-0.72535515000000017</c:v>
                </c:pt>
                <c:pt idx="342">
                  <c:v>-0.72412289000001007</c:v>
                </c:pt>
                <c:pt idx="343">
                  <c:v>-0.72513854999999006</c:v>
                </c:pt>
                <c:pt idx="344">
                  <c:v>-0.72331715000000019</c:v>
                </c:pt>
                <c:pt idx="345">
                  <c:v>-0.72350370000000996</c:v>
                </c:pt>
                <c:pt idx="346">
                  <c:v>-0.72547078000000997</c:v>
                </c:pt>
                <c:pt idx="347">
                  <c:v>-0.72000170000001007</c:v>
                </c:pt>
                <c:pt idx="348">
                  <c:v>-0.7195286699999901</c:v>
                </c:pt>
                <c:pt idx="349">
                  <c:v>-0.72192776000001002</c:v>
                </c:pt>
                <c:pt idx="350">
                  <c:v>-0.72018552000000002</c:v>
                </c:pt>
                <c:pt idx="351">
                  <c:v>-0.72829698999999004</c:v>
                </c:pt>
                <c:pt idx="352">
                  <c:v>-0.7304258400000101</c:v>
                </c:pt>
                <c:pt idx="353">
                  <c:v>-0.7293661800000002</c:v>
                </c:pt>
                <c:pt idx="354">
                  <c:v>-0.74005782999999981</c:v>
                </c:pt>
                <c:pt idx="355">
                  <c:v>-0.74062036999998981</c:v>
                </c:pt>
                <c:pt idx="356">
                  <c:v>-0.74031353000000988</c:v>
                </c:pt>
                <c:pt idx="357">
                  <c:v>-0.75598753000000007</c:v>
                </c:pt>
                <c:pt idx="358">
                  <c:v>-0.76414048999998996</c:v>
                </c:pt>
                <c:pt idx="359">
                  <c:v>-0.78100932000000989</c:v>
                </c:pt>
                <c:pt idx="360">
                  <c:v>-0.79534149000000975</c:v>
                </c:pt>
                <c:pt idx="361">
                  <c:v>-0.81542789999998999</c:v>
                </c:pt>
                <c:pt idx="362">
                  <c:v>-0.83241153000001011</c:v>
                </c:pt>
                <c:pt idx="363">
                  <c:v>-0.84322261999998993</c:v>
                </c:pt>
                <c:pt idx="364">
                  <c:v>-0.86814844999999985</c:v>
                </c:pt>
                <c:pt idx="365">
                  <c:v>-0.89451383999999989</c:v>
                </c:pt>
                <c:pt idx="366">
                  <c:v>-0.90906454000000991</c:v>
                </c:pt>
                <c:pt idx="367">
                  <c:v>-0.91866875000000014</c:v>
                </c:pt>
                <c:pt idx="368">
                  <c:v>-0.9410459900000101</c:v>
                </c:pt>
                <c:pt idx="369">
                  <c:v>-0.96894335999998993</c:v>
                </c:pt>
                <c:pt idx="370">
                  <c:v>-1.0021579200000001</c:v>
                </c:pt>
                <c:pt idx="371">
                  <c:v>-1.05016208</c:v>
                </c:pt>
                <c:pt idx="372">
                  <c:v>-1.0586120999999999</c:v>
                </c:pt>
                <c:pt idx="373">
                  <c:v>-1.0842635699999901</c:v>
                </c:pt>
                <c:pt idx="374">
                  <c:v>-1.1236612799999901</c:v>
                </c:pt>
                <c:pt idx="375">
                  <c:v>-1.1461126800000099</c:v>
                </c:pt>
                <c:pt idx="376">
                  <c:v>-1.2035028999999902</c:v>
                </c:pt>
                <c:pt idx="377">
                  <c:v>-1.2293417399999997</c:v>
                </c:pt>
                <c:pt idx="378">
                  <c:v>-1.2554802900000002</c:v>
                </c:pt>
                <c:pt idx="379">
                  <c:v>-1.2885432300000002</c:v>
                </c:pt>
                <c:pt idx="380">
                  <c:v>-1.3219415000000001</c:v>
                </c:pt>
                <c:pt idx="381">
                  <c:v>-1.3755114099999901</c:v>
                </c:pt>
                <c:pt idx="382">
                  <c:v>-1.4203408899999901</c:v>
                </c:pt>
                <c:pt idx="383">
                  <c:v>-1.4493758699999999</c:v>
                </c:pt>
                <c:pt idx="384">
                  <c:v>-1.52670956000001</c:v>
                </c:pt>
                <c:pt idx="385">
                  <c:v>-1.6108421000000002</c:v>
                </c:pt>
                <c:pt idx="386">
                  <c:v>-1.5861644699999897</c:v>
                </c:pt>
                <c:pt idx="387">
                  <c:v>-1.65567302000001</c:v>
                </c:pt>
                <c:pt idx="388">
                  <c:v>-1.7590871999999897</c:v>
                </c:pt>
                <c:pt idx="389">
                  <c:v>-1.7804175599999998</c:v>
                </c:pt>
                <c:pt idx="390">
                  <c:v>-1.8269239600000002</c:v>
                </c:pt>
                <c:pt idx="391">
                  <c:v>-1.9438325200000002</c:v>
                </c:pt>
                <c:pt idx="392">
                  <c:v>-1.9960864700000001</c:v>
                </c:pt>
                <c:pt idx="393">
                  <c:v>-2.0832335899999999</c:v>
                </c:pt>
                <c:pt idx="394">
                  <c:v>-2.1880676800000001</c:v>
                </c:pt>
                <c:pt idx="395">
                  <c:v>-2.2655275999999898</c:v>
                </c:pt>
                <c:pt idx="396">
                  <c:v>-2.3327901400000002</c:v>
                </c:pt>
                <c:pt idx="397">
                  <c:v>-2.4743505699999999</c:v>
                </c:pt>
                <c:pt idx="398">
                  <c:v>-2.5782385999999899</c:v>
                </c:pt>
                <c:pt idx="399">
                  <c:v>-2.7149019199999995</c:v>
                </c:pt>
                <c:pt idx="400">
                  <c:v>-2.8479608300000003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B60-443F-A78F-657D5CB17167}"/>
            </c:ext>
          </c:extLst>
        </c:ser>
        <c:ser>
          <c:idx val="1"/>
          <c:order val="1"/>
          <c:tx>
            <c:strRef>
              <c:f>'RF1 IL Deembedded'!$C$1</c:f>
              <c:strCache>
                <c:ptCount val="1"/>
                <c:pt idx="0">
                  <c:v>MASW-011206_SN9_RF1IL_RF2ISO_25C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'RF1 IL Deembedded'!$A$2:$A$402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IL Deembedded'!$C$2:$C$402</c:f>
              <c:numCache>
                <c:formatCode>General</c:formatCode>
                <c:ptCount val="401"/>
                <c:pt idx="0">
                  <c:v>-42.6490162881</c:v>
                </c:pt>
                <c:pt idx="1">
                  <c:v>-37.008293508100003</c:v>
                </c:pt>
                <c:pt idx="2">
                  <c:v>-36.136344415699995</c:v>
                </c:pt>
                <c:pt idx="3">
                  <c:v>-36.885749736800001</c:v>
                </c:pt>
                <c:pt idx="4">
                  <c:v>-38.3587768075</c:v>
                </c:pt>
                <c:pt idx="5">
                  <c:v>-38.737593803000003</c:v>
                </c:pt>
                <c:pt idx="6">
                  <c:v>-32.32509898</c:v>
                </c:pt>
                <c:pt idx="7">
                  <c:v>-27.201463979</c:v>
                </c:pt>
                <c:pt idx="8">
                  <c:v>-23.095765265000001</c:v>
                </c:pt>
                <c:pt idx="9">
                  <c:v>-19.421270724999999</c:v>
                </c:pt>
                <c:pt idx="10">
                  <c:v>-17.010275325000002</c:v>
                </c:pt>
                <c:pt idx="11">
                  <c:v>-14.291100528999999</c:v>
                </c:pt>
                <c:pt idx="12">
                  <c:v>-12.001552460000001</c:v>
                </c:pt>
                <c:pt idx="13">
                  <c:v>-9.9471317430000017</c:v>
                </c:pt>
                <c:pt idx="14">
                  <c:v>-8.5421665300000011</c:v>
                </c:pt>
                <c:pt idx="15">
                  <c:v>-7.3939135720000007</c:v>
                </c:pt>
                <c:pt idx="16">
                  <c:v>-6.9170237960000023</c:v>
                </c:pt>
                <c:pt idx="17">
                  <c:v>-5.9752417639999909</c:v>
                </c:pt>
                <c:pt idx="18">
                  <c:v>-4.9543641370000016</c:v>
                </c:pt>
                <c:pt idx="19">
                  <c:v>-4.2203510450000019</c:v>
                </c:pt>
                <c:pt idx="20">
                  <c:v>-3.5713856529999899</c:v>
                </c:pt>
                <c:pt idx="21">
                  <c:v>-3.03357023199999</c:v>
                </c:pt>
                <c:pt idx="22">
                  <c:v>-2.6069845380000021</c:v>
                </c:pt>
                <c:pt idx="23">
                  <c:v>-2.25815485299999</c:v>
                </c:pt>
                <c:pt idx="24">
                  <c:v>-1.9797181609999901</c:v>
                </c:pt>
                <c:pt idx="25">
                  <c:v>-1.7558524639999991</c:v>
                </c:pt>
                <c:pt idx="26">
                  <c:v>-1.573253974999991</c:v>
                </c:pt>
                <c:pt idx="27">
                  <c:v>-1.423291563999991</c:v>
                </c:pt>
                <c:pt idx="28">
                  <c:v>-1.29751294399999</c:v>
                </c:pt>
                <c:pt idx="29">
                  <c:v>-1.19267147399999</c:v>
                </c:pt>
                <c:pt idx="30">
                  <c:v>-1.103834185</c:v>
                </c:pt>
                <c:pt idx="31">
                  <c:v>-1.027049506999991</c:v>
                </c:pt>
                <c:pt idx="32">
                  <c:v>-0.96501439899998909</c:v>
                </c:pt>
                <c:pt idx="33">
                  <c:v>-0.91131949099998999</c:v>
                </c:pt>
                <c:pt idx="34">
                  <c:v>-0.86329275700000196</c:v>
                </c:pt>
                <c:pt idx="35">
                  <c:v>-0.82468751500000004</c:v>
                </c:pt>
                <c:pt idx="36">
                  <c:v>-0.78879651699999997</c:v>
                </c:pt>
                <c:pt idx="37">
                  <c:v>-0.75849369500000008</c:v>
                </c:pt>
                <c:pt idx="38">
                  <c:v>-0.72993907400000002</c:v>
                </c:pt>
                <c:pt idx="39">
                  <c:v>-0.70631330999999098</c:v>
                </c:pt>
                <c:pt idx="40">
                  <c:v>-0.68281504499999901</c:v>
                </c:pt>
                <c:pt idx="41">
                  <c:v>-0.66582590400000097</c:v>
                </c:pt>
                <c:pt idx="42">
                  <c:v>-0.64875051400000094</c:v>
                </c:pt>
                <c:pt idx="43">
                  <c:v>-0.63258230599999909</c:v>
                </c:pt>
                <c:pt idx="44">
                  <c:v>-0.6208262739999979</c:v>
                </c:pt>
                <c:pt idx="45">
                  <c:v>-0.60524561999999893</c:v>
                </c:pt>
                <c:pt idx="46">
                  <c:v>-0.59427026000000005</c:v>
                </c:pt>
                <c:pt idx="47">
                  <c:v>-0.58462658500000098</c:v>
                </c:pt>
                <c:pt idx="48">
                  <c:v>-0.57402533300000202</c:v>
                </c:pt>
                <c:pt idx="49">
                  <c:v>-0.56626370500000001</c:v>
                </c:pt>
                <c:pt idx="50">
                  <c:v>-0.55831921099999804</c:v>
                </c:pt>
                <c:pt idx="51">
                  <c:v>-0.54977309699999999</c:v>
                </c:pt>
                <c:pt idx="52">
                  <c:v>-0.54370337699999904</c:v>
                </c:pt>
                <c:pt idx="53">
                  <c:v>-0.53465718100000093</c:v>
                </c:pt>
                <c:pt idx="54">
                  <c:v>-0.52922055100000009</c:v>
                </c:pt>
                <c:pt idx="55">
                  <c:v>-0.52370581099999991</c:v>
                </c:pt>
                <c:pt idx="56">
                  <c:v>-0.51694640599999908</c:v>
                </c:pt>
                <c:pt idx="57">
                  <c:v>-0.51400217400000003</c:v>
                </c:pt>
                <c:pt idx="58">
                  <c:v>-0.50957524699999901</c:v>
                </c:pt>
                <c:pt idx="59">
                  <c:v>-0.50777822699999997</c:v>
                </c:pt>
                <c:pt idx="60">
                  <c:v>-0.50262200899999698</c:v>
                </c:pt>
                <c:pt idx="61">
                  <c:v>-0.50325810900000001</c:v>
                </c:pt>
                <c:pt idx="62">
                  <c:v>-0.50206994999999899</c:v>
                </c:pt>
                <c:pt idx="63">
                  <c:v>-0.50151428499999895</c:v>
                </c:pt>
                <c:pt idx="64">
                  <c:v>-0.50127732700000105</c:v>
                </c:pt>
                <c:pt idx="65">
                  <c:v>-0.504186510999999</c:v>
                </c:pt>
                <c:pt idx="66">
                  <c:v>-0.50562381699999892</c:v>
                </c:pt>
                <c:pt idx="67">
                  <c:v>-0.508679926</c:v>
                </c:pt>
                <c:pt idx="68">
                  <c:v>-0.51289322999999998</c:v>
                </c:pt>
                <c:pt idx="69">
                  <c:v>-0.51583549399999995</c:v>
                </c:pt>
                <c:pt idx="70">
                  <c:v>-0.52117168899999899</c:v>
                </c:pt>
                <c:pt idx="71">
                  <c:v>-0.52636724699999793</c:v>
                </c:pt>
                <c:pt idx="72">
                  <c:v>-0.53109654799999806</c:v>
                </c:pt>
                <c:pt idx="73">
                  <c:v>-0.53843581999999901</c:v>
                </c:pt>
                <c:pt idx="74">
                  <c:v>-0.54751685199999112</c:v>
                </c:pt>
                <c:pt idx="75">
                  <c:v>-0.55580756099999196</c:v>
                </c:pt>
                <c:pt idx="76">
                  <c:v>-0.56132126299999996</c:v>
                </c:pt>
                <c:pt idx="77">
                  <c:v>-0.57222914999999897</c:v>
                </c:pt>
                <c:pt idx="78">
                  <c:v>-0.58260467199999089</c:v>
                </c:pt>
                <c:pt idx="79">
                  <c:v>-0.59140649099998988</c:v>
                </c:pt>
                <c:pt idx="80">
                  <c:v>-0.60288590399999997</c:v>
                </c:pt>
                <c:pt idx="81">
                  <c:v>-0.61157053999999</c:v>
                </c:pt>
                <c:pt idx="82">
                  <c:v>-0.62532326600000099</c:v>
                </c:pt>
                <c:pt idx="83">
                  <c:v>-0.63388324100000104</c:v>
                </c:pt>
                <c:pt idx="84">
                  <c:v>-0.64261940499998893</c:v>
                </c:pt>
                <c:pt idx="85">
                  <c:v>-0.65075534199998997</c:v>
                </c:pt>
                <c:pt idx="86">
                  <c:v>-0.65546536199999894</c:v>
                </c:pt>
                <c:pt idx="87">
                  <c:v>-0.65954447199999988</c:v>
                </c:pt>
                <c:pt idx="88">
                  <c:v>-0.6661747079999919</c:v>
                </c:pt>
                <c:pt idx="89">
                  <c:v>-0.67108118100000103</c:v>
                </c:pt>
                <c:pt idx="90">
                  <c:v>-0.67512798099999105</c:v>
                </c:pt>
                <c:pt idx="91">
                  <c:v>-0.67389690599999907</c:v>
                </c:pt>
                <c:pt idx="92">
                  <c:v>-0.67574530699998991</c:v>
                </c:pt>
                <c:pt idx="93">
                  <c:v>-0.67250270100000109</c:v>
                </c:pt>
                <c:pt idx="94">
                  <c:v>-0.66920817299998991</c:v>
                </c:pt>
                <c:pt idx="95">
                  <c:v>-0.66768073900000102</c:v>
                </c:pt>
                <c:pt idx="96">
                  <c:v>-0.66304803299998993</c:v>
                </c:pt>
                <c:pt idx="97">
                  <c:v>-0.65903329399999011</c:v>
                </c:pt>
                <c:pt idx="98">
                  <c:v>-0.65285140199999003</c:v>
                </c:pt>
                <c:pt idx="99">
                  <c:v>-0.64474219399999</c:v>
                </c:pt>
                <c:pt idx="100">
                  <c:v>-0.63778036599999988</c:v>
                </c:pt>
                <c:pt idx="101">
                  <c:v>-0.63065087500000006</c:v>
                </c:pt>
                <c:pt idx="102">
                  <c:v>-0.62234824899999908</c:v>
                </c:pt>
                <c:pt idx="103">
                  <c:v>-0.61128413399999093</c:v>
                </c:pt>
                <c:pt idx="104">
                  <c:v>-0.59883266299999005</c:v>
                </c:pt>
                <c:pt idx="105">
                  <c:v>-0.5891540020000009</c:v>
                </c:pt>
                <c:pt idx="106">
                  <c:v>-0.57736789899999896</c:v>
                </c:pt>
                <c:pt idx="107">
                  <c:v>-0.56490075499998993</c:v>
                </c:pt>
                <c:pt idx="108">
                  <c:v>-0.553238031999991</c:v>
                </c:pt>
                <c:pt idx="109">
                  <c:v>-0.54144770400000009</c:v>
                </c:pt>
                <c:pt idx="110">
                  <c:v>-0.52913463300000307</c:v>
                </c:pt>
                <c:pt idx="111">
                  <c:v>-0.5187348679999999</c:v>
                </c:pt>
                <c:pt idx="112">
                  <c:v>-0.50799441799999212</c:v>
                </c:pt>
                <c:pt idx="113">
                  <c:v>-0.49573832699999087</c:v>
                </c:pt>
                <c:pt idx="114">
                  <c:v>-0.4888629269999909</c:v>
                </c:pt>
                <c:pt idx="115">
                  <c:v>-0.48175627099998908</c:v>
                </c:pt>
                <c:pt idx="116">
                  <c:v>-0.47315174699998985</c:v>
                </c:pt>
                <c:pt idx="117">
                  <c:v>-0.46926122899999911</c:v>
                </c:pt>
                <c:pt idx="118">
                  <c:v>-0.46415632899999204</c:v>
                </c:pt>
                <c:pt idx="119">
                  <c:v>-0.45781546599999901</c:v>
                </c:pt>
                <c:pt idx="120">
                  <c:v>-0.45618939000000003</c:v>
                </c:pt>
                <c:pt idx="121">
                  <c:v>-0.45084661099998913</c:v>
                </c:pt>
                <c:pt idx="122">
                  <c:v>-0.44977444099998909</c:v>
                </c:pt>
                <c:pt idx="123">
                  <c:v>-0.45090388799999015</c:v>
                </c:pt>
                <c:pt idx="124">
                  <c:v>-0.45161658899998991</c:v>
                </c:pt>
                <c:pt idx="125">
                  <c:v>-0.45419466300000111</c:v>
                </c:pt>
                <c:pt idx="126">
                  <c:v>-0.456412610000001</c:v>
                </c:pt>
                <c:pt idx="127">
                  <c:v>-0.45979315300000201</c:v>
                </c:pt>
                <c:pt idx="128">
                  <c:v>-0.46215129300000113</c:v>
                </c:pt>
                <c:pt idx="129">
                  <c:v>-0.46660178599999991</c:v>
                </c:pt>
                <c:pt idx="130">
                  <c:v>-0.46885532599998991</c:v>
                </c:pt>
                <c:pt idx="131">
                  <c:v>-0.47137975999999193</c:v>
                </c:pt>
                <c:pt idx="132">
                  <c:v>-0.47776496099999999</c:v>
                </c:pt>
                <c:pt idx="133">
                  <c:v>-0.4806368340000009</c:v>
                </c:pt>
                <c:pt idx="134">
                  <c:v>-0.48175310800000115</c:v>
                </c:pt>
                <c:pt idx="135">
                  <c:v>-0.48393905399999004</c:v>
                </c:pt>
                <c:pt idx="136">
                  <c:v>-0.48822605799999996</c:v>
                </c:pt>
                <c:pt idx="137">
                  <c:v>-0.49173861500000104</c:v>
                </c:pt>
                <c:pt idx="138">
                  <c:v>-0.49360775600000006</c:v>
                </c:pt>
                <c:pt idx="139">
                  <c:v>-0.49676847799999002</c:v>
                </c:pt>
                <c:pt idx="140">
                  <c:v>-0.49765407600000089</c:v>
                </c:pt>
                <c:pt idx="141">
                  <c:v>-0.50078338499998887</c:v>
                </c:pt>
                <c:pt idx="142">
                  <c:v>-0.50039326800000006</c:v>
                </c:pt>
                <c:pt idx="143">
                  <c:v>-0.50411206899999905</c:v>
                </c:pt>
                <c:pt idx="144">
                  <c:v>-0.50494164499999095</c:v>
                </c:pt>
                <c:pt idx="145">
                  <c:v>-0.50391262799999192</c:v>
                </c:pt>
                <c:pt idx="146">
                  <c:v>-0.50550610200000112</c:v>
                </c:pt>
                <c:pt idx="147">
                  <c:v>-0.50400406199999093</c:v>
                </c:pt>
                <c:pt idx="148">
                  <c:v>-0.5046380209999991</c:v>
                </c:pt>
                <c:pt idx="149">
                  <c:v>-0.50559026399999107</c:v>
                </c:pt>
                <c:pt idx="150">
                  <c:v>-0.50265651599998995</c:v>
                </c:pt>
                <c:pt idx="151">
                  <c:v>-0.50219935199998988</c:v>
                </c:pt>
                <c:pt idx="152">
                  <c:v>-0.50253874300000101</c:v>
                </c:pt>
                <c:pt idx="153">
                  <c:v>-0.50040233099999998</c:v>
                </c:pt>
                <c:pt idx="154">
                  <c:v>-0.50214749699998995</c:v>
                </c:pt>
                <c:pt idx="155">
                  <c:v>-0.50230378199999004</c:v>
                </c:pt>
                <c:pt idx="156">
                  <c:v>-0.50137596999999101</c:v>
                </c:pt>
                <c:pt idx="157">
                  <c:v>-0.50506472599998897</c:v>
                </c:pt>
                <c:pt idx="158">
                  <c:v>-0.50783133299999994</c:v>
                </c:pt>
                <c:pt idx="159">
                  <c:v>-0.50701642300000094</c:v>
                </c:pt>
                <c:pt idx="160">
                  <c:v>-0.50689577799999908</c:v>
                </c:pt>
                <c:pt idx="161">
                  <c:v>-0.50364494500000101</c:v>
                </c:pt>
                <c:pt idx="162">
                  <c:v>-0.504142164</c:v>
                </c:pt>
                <c:pt idx="163">
                  <c:v>-0.50236940399999097</c:v>
                </c:pt>
                <c:pt idx="164">
                  <c:v>-0.50244909500000101</c:v>
                </c:pt>
                <c:pt idx="165">
                  <c:v>-0.50269186299998991</c:v>
                </c:pt>
                <c:pt idx="166">
                  <c:v>-0.50064218200000099</c:v>
                </c:pt>
                <c:pt idx="167">
                  <c:v>-0.50117331400000009</c:v>
                </c:pt>
                <c:pt idx="168">
                  <c:v>-0.49978250200000107</c:v>
                </c:pt>
                <c:pt idx="169">
                  <c:v>-0.50109416200000001</c:v>
                </c:pt>
                <c:pt idx="170">
                  <c:v>-0.49921751299999095</c:v>
                </c:pt>
                <c:pt idx="171">
                  <c:v>-0.49931049399999095</c:v>
                </c:pt>
                <c:pt idx="172">
                  <c:v>-0.49955832799999189</c:v>
                </c:pt>
                <c:pt idx="173">
                  <c:v>-0.49908244499998911</c:v>
                </c:pt>
                <c:pt idx="174">
                  <c:v>-0.50040453999999102</c:v>
                </c:pt>
                <c:pt idx="175">
                  <c:v>-0.50052410000000092</c:v>
                </c:pt>
                <c:pt idx="176">
                  <c:v>-0.49980270599999899</c:v>
                </c:pt>
                <c:pt idx="177">
                  <c:v>-0.50019204800000006</c:v>
                </c:pt>
                <c:pt idx="178">
                  <c:v>-0.50226431900000013</c:v>
                </c:pt>
                <c:pt idx="179">
                  <c:v>-0.50261521200000203</c:v>
                </c:pt>
                <c:pt idx="180">
                  <c:v>-0.50275713199999894</c:v>
                </c:pt>
                <c:pt idx="181">
                  <c:v>-0.50348478499998994</c:v>
                </c:pt>
                <c:pt idx="182">
                  <c:v>-0.50367677400000188</c:v>
                </c:pt>
                <c:pt idx="183">
                  <c:v>-0.50591791200000102</c:v>
                </c:pt>
                <c:pt idx="184">
                  <c:v>-0.50559782499999995</c:v>
                </c:pt>
                <c:pt idx="185">
                  <c:v>-0.50808661900000096</c:v>
                </c:pt>
                <c:pt idx="186">
                  <c:v>-0.50844258299998901</c:v>
                </c:pt>
                <c:pt idx="187">
                  <c:v>-0.50968712299998997</c:v>
                </c:pt>
                <c:pt idx="188">
                  <c:v>-0.51210111099998901</c:v>
                </c:pt>
                <c:pt idx="189">
                  <c:v>-0.511433126999989</c:v>
                </c:pt>
                <c:pt idx="190">
                  <c:v>-0.513835252999991</c:v>
                </c:pt>
                <c:pt idx="191">
                  <c:v>-0.51634657400000106</c:v>
                </c:pt>
                <c:pt idx="192">
                  <c:v>-0.51821738300000109</c:v>
                </c:pt>
                <c:pt idx="193">
                  <c:v>-0.52152085699999895</c:v>
                </c:pt>
                <c:pt idx="194">
                  <c:v>-0.52275287699999995</c:v>
                </c:pt>
                <c:pt idx="195">
                  <c:v>-0.52439224999999989</c:v>
                </c:pt>
                <c:pt idx="196">
                  <c:v>-0.52450883799998893</c:v>
                </c:pt>
                <c:pt idx="197">
                  <c:v>-0.52843290499999906</c:v>
                </c:pt>
                <c:pt idx="198">
                  <c:v>-0.53058051800000106</c:v>
                </c:pt>
                <c:pt idx="199">
                  <c:v>-0.53367620599999999</c:v>
                </c:pt>
                <c:pt idx="200">
                  <c:v>-0.53462201699999001</c:v>
                </c:pt>
                <c:pt idx="201">
                  <c:v>-0.53853243399999007</c:v>
                </c:pt>
                <c:pt idx="202">
                  <c:v>-0.54343521199999101</c:v>
                </c:pt>
                <c:pt idx="203">
                  <c:v>-0.54574668399999993</c:v>
                </c:pt>
                <c:pt idx="204">
                  <c:v>-0.55002403499999108</c:v>
                </c:pt>
                <c:pt idx="205">
                  <c:v>-0.55497896999999108</c:v>
                </c:pt>
                <c:pt idx="206">
                  <c:v>-0.56030386399998999</c:v>
                </c:pt>
                <c:pt idx="207">
                  <c:v>-0.56353467700000093</c:v>
                </c:pt>
                <c:pt idx="208">
                  <c:v>-0.57135247999999994</c:v>
                </c:pt>
                <c:pt idx="209">
                  <c:v>-0.57373434199999895</c:v>
                </c:pt>
                <c:pt idx="210">
                  <c:v>-0.5786593550000001</c:v>
                </c:pt>
                <c:pt idx="211">
                  <c:v>-0.58713764000000102</c:v>
                </c:pt>
                <c:pt idx="212">
                  <c:v>-0.59159600999999995</c:v>
                </c:pt>
                <c:pt idx="213">
                  <c:v>-0.60174750999999982</c:v>
                </c:pt>
                <c:pt idx="214">
                  <c:v>-0.61185252999998996</c:v>
                </c:pt>
                <c:pt idx="215">
                  <c:v>-0.61757887000000999</c:v>
                </c:pt>
                <c:pt idx="216">
                  <c:v>-0.62912332999999987</c:v>
                </c:pt>
                <c:pt idx="217">
                  <c:v>-0.6384738700000101</c:v>
                </c:pt>
                <c:pt idx="218">
                  <c:v>-0.6448512099999899</c:v>
                </c:pt>
                <c:pt idx="219">
                  <c:v>-0.65581727000000001</c:v>
                </c:pt>
                <c:pt idx="220">
                  <c:v>-0.66238879999999001</c:v>
                </c:pt>
                <c:pt idx="221">
                  <c:v>-0.67183291999999994</c:v>
                </c:pt>
                <c:pt idx="222">
                  <c:v>-0.68545568000000001</c:v>
                </c:pt>
                <c:pt idx="223">
                  <c:v>-0.6926964500000099</c:v>
                </c:pt>
                <c:pt idx="224">
                  <c:v>-0.70565259000001013</c:v>
                </c:pt>
                <c:pt idx="225">
                  <c:v>-0.71664941000001003</c:v>
                </c:pt>
                <c:pt idx="226">
                  <c:v>-0.72386419999999996</c:v>
                </c:pt>
                <c:pt idx="227">
                  <c:v>-0.73148429999999998</c:v>
                </c:pt>
                <c:pt idx="228">
                  <c:v>-0.73866379000000015</c:v>
                </c:pt>
                <c:pt idx="229">
                  <c:v>-0.74239337000000005</c:v>
                </c:pt>
                <c:pt idx="230">
                  <c:v>-0.75019646000001017</c:v>
                </c:pt>
                <c:pt idx="231">
                  <c:v>-0.75640141999999</c:v>
                </c:pt>
                <c:pt idx="232">
                  <c:v>-0.76024294000000991</c:v>
                </c:pt>
                <c:pt idx="233">
                  <c:v>-0.76915670000000014</c:v>
                </c:pt>
                <c:pt idx="234">
                  <c:v>-0.77054262000000007</c:v>
                </c:pt>
                <c:pt idx="235">
                  <c:v>-0.77148437999999997</c:v>
                </c:pt>
                <c:pt idx="236">
                  <c:v>-0.77092994000000004</c:v>
                </c:pt>
                <c:pt idx="237">
                  <c:v>-0.76900923999999993</c:v>
                </c:pt>
                <c:pt idx="238">
                  <c:v>-0.76415240999999989</c:v>
                </c:pt>
                <c:pt idx="239">
                  <c:v>-0.76443005000000008</c:v>
                </c:pt>
                <c:pt idx="240">
                  <c:v>-0.75045871000000997</c:v>
                </c:pt>
                <c:pt idx="241">
                  <c:v>-0.74842798999999993</c:v>
                </c:pt>
                <c:pt idx="242">
                  <c:v>-0.72776437000001004</c:v>
                </c:pt>
                <c:pt idx="243">
                  <c:v>-0.72746467999998998</c:v>
                </c:pt>
                <c:pt idx="244">
                  <c:v>-0.71197902999998997</c:v>
                </c:pt>
                <c:pt idx="245">
                  <c:v>-0.70757138000001008</c:v>
                </c:pt>
                <c:pt idx="246">
                  <c:v>-0.69696926999999986</c:v>
                </c:pt>
                <c:pt idx="247">
                  <c:v>-0.68675862999998993</c:v>
                </c:pt>
                <c:pt idx="248">
                  <c:v>-0.66661142999999989</c:v>
                </c:pt>
                <c:pt idx="249">
                  <c:v>-0.65643631999999008</c:v>
                </c:pt>
                <c:pt idx="250">
                  <c:v>-0.63962733000001015</c:v>
                </c:pt>
                <c:pt idx="251">
                  <c:v>-0.63153028999998995</c:v>
                </c:pt>
                <c:pt idx="252">
                  <c:v>-0.62244690000000014</c:v>
                </c:pt>
                <c:pt idx="253">
                  <c:v>-0.61697829000000981</c:v>
                </c:pt>
                <c:pt idx="254">
                  <c:v>-0.60901486999998999</c:v>
                </c:pt>
                <c:pt idx="255">
                  <c:v>-0.60191738000001016</c:v>
                </c:pt>
                <c:pt idx="256">
                  <c:v>-0.59632288999998995</c:v>
                </c:pt>
                <c:pt idx="257">
                  <c:v>-0.59032260999999986</c:v>
                </c:pt>
                <c:pt idx="258">
                  <c:v>-0.59054147999999018</c:v>
                </c:pt>
                <c:pt idx="259">
                  <c:v>-0.58887076000000005</c:v>
                </c:pt>
                <c:pt idx="260">
                  <c:v>-0.58562434000000008</c:v>
                </c:pt>
                <c:pt idx="261">
                  <c:v>-0.58619559000000998</c:v>
                </c:pt>
                <c:pt idx="262">
                  <c:v>-0.58662557000001003</c:v>
                </c:pt>
                <c:pt idx="263">
                  <c:v>-0.59061776999999993</c:v>
                </c:pt>
                <c:pt idx="264">
                  <c:v>-0.59416664000000008</c:v>
                </c:pt>
                <c:pt idx="265">
                  <c:v>-0.5967568099999998</c:v>
                </c:pt>
                <c:pt idx="266">
                  <c:v>-0.59891606000001008</c:v>
                </c:pt>
                <c:pt idx="267">
                  <c:v>-0.60345363000000019</c:v>
                </c:pt>
                <c:pt idx="268">
                  <c:v>-0.60882639999999988</c:v>
                </c:pt>
                <c:pt idx="269">
                  <c:v>-0.61308015000000005</c:v>
                </c:pt>
                <c:pt idx="270">
                  <c:v>-0.61587369000000991</c:v>
                </c:pt>
                <c:pt idx="271">
                  <c:v>-0.62156175999999985</c:v>
                </c:pt>
                <c:pt idx="272">
                  <c:v>-0.62062871000000008</c:v>
                </c:pt>
                <c:pt idx="273">
                  <c:v>-0.62884342999998988</c:v>
                </c:pt>
                <c:pt idx="274">
                  <c:v>-0.63107800000000003</c:v>
                </c:pt>
                <c:pt idx="275">
                  <c:v>-0.63441539000000002</c:v>
                </c:pt>
                <c:pt idx="276">
                  <c:v>-0.63587998999998985</c:v>
                </c:pt>
                <c:pt idx="277">
                  <c:v>-0.64132403999999998</c:v>
                </c:pt>
                <c:pt idx="278">
                  <c:v>-0.64438903000000014</c:v>
                </c:pt>
                <c:pt idx="279">
                  <c:v>-0.64580201999998987</c:v>
                </c:pt>
                <c:pt idx="280">
                  <c:v>-0.64785873999999999</c:v>
                </c:pt>
                <c:pt idx="281">
                  <c:v>-0.6487212200000001</c:v>
                </c:pt>
                <c:pt idx="282">
                  <c:v>-0.65102588999999988</c:v>
                </c:pt>
                <c:pt idx="283">
                  <c:v>-0.65328788000000015</c:v>
                </c:pt>
                <c:pt idx="284">
                  <c:v>-0.65479374000000989</c:v>
                </c:pt>
                <c:pt idx="285">
                  <c:v>-0.65724266000000009</c:v>
                </c:pt>
                <c:pt idx="286">
                  <c:v>-0.65725970000000999</c:v>
                </c:pt>
                <c:pt idx="287">
                  <c:v>-0.65942645</c:v>
                </c:pt>
                <c:pt idx="288">
                  <c:v>-0.66198945000000009</c:v>
                </c:pt>
                <c:pt idx="289">
                  <c:v>-0.66489517999999004</c:v>
                </c:pt>
                <c:pt idx="290">
                  <c:v>-0.66714954000001003</c:v>
                </c:pt>
                <c:pt idx="291">
                  <c:v>-0.67111194000001007</c:v>
                </c:pt>
                <c:pt idx="292">
                  <c:v>-0.67400611000000987</c:v>
                </c:pt>
                <c:pt idx="293">
                  <c:v>-0.67779005000000003</c:v>
                </c:pt>
                <c:pt idx="294">
                  <c:v>-0.68192577999998982</c:v>
                </c:pt>
                <c:pt idx="295">
                  <c:v>-0.68921326999999999</c:v>
                </c:pt>
                <c:pt idx="296">
                  <c:v>-0.6932134699999899</c:v>
                </c:pt>
                <c:pt idx="297">
                  <c:v>-0.69781481999999007</c:v>
                </c:pt>
                <c:pt idx="298">
                  <c:v>-0.70537649999999985</c:v>
                </c:pt>
                <c:pt idx="299">
                  <c:v>-0.71261691999998988</c:v>
                </c:pt>
                <c:pt idx="300">
                  <c:v>-0.71485781999998999</c:v>
                </c:pt>
                <c:pt idx="301">
                  <c:v>-0.71856152999999989</c:v>
                </c:pt>
                <c:pt idx="302">
                  <c:v>-0.72118688000000986</c:v>
                </c:pt>
                <c:pt idx="303">
                  <c:v>-0.72511386999999017</c:v>
                </c:pt>
                <c:pt idx="304">
                  <c:v>-0.72835552000000026</c:v>
                </c:pt>
                <c:pt idx="305">
                  <c:v>-0.73230207000000025</c:v>
                </c:pt>
                <c:pt idx="306">
                  <c:v>-0.73398185000000016</c:v>
                </c:pt>
                <c:pt idx="307">
                  <c:v>-0.73691130000000005</c:v>
                </c:pt>
                <c:pt idx="308">
                  <c:v>-0.74112498999999987</c:v>
                </c:pt>
                <c:pt idx="309">
                  <c:v>-0.74377227000000001</c:v>
                </c:pt>
                <c:pt idx="310">
                  <c:v>-0.74691105000000002</c:v>
                </c:pt>
                <c:pt idx="311">
                  <c:v>-0.75145317</c:v>
                </c:pt>
                <c:pt idx="312">
                  <c:v>-0.75303577999999982</c:v>
                </c:pt>
                <c:pt idx="313">
                  <c:v>-0.75571406000000008</c:v>
                </c:pt>
                <c:pt idx="314">
                  <c:v>-0.75775753999999984</c:v>
                </c:pt>
                <c:pt idx="315">
                  <c:v>-0.75958763999998991</c:v>
                </c:pt>
                <c:pt idx="316">
                  <c:v>-0.76570058000000008</c:v>
                </c:pt>
                <c:pt idx="317">
                  <c:v>-0.76862014000000989</c:v>
                </c:pt>
                <c:pt idx="318">
                  <c:v>-0.77052938999999987</c:v>
                </c:pt>
                <c:pt idx="319">
                  <c:v>-0.77409243999999977</c:v>
                </c:pt>
                <c:pt idx="320">
                  <c:v>-0.7780084599999999</c:v>
                </c:pt>
                <c:pt idx="321">
                  <c:v>-0.78443706000001012</c:v>
                </c:pt>
                <c:pt idx="322">
                  <c:v>-0.78846443000000987</c:v>
                </c:pt>
                <c:pt idx="323">
                  <c:v>-0.79490256000000992</c:v>
                </c:pt>
                <c:pt idx="324">
                  <c:v>-0.79970348000000979</c:v>
                </c:pt>
                <c:pt idx="325">
                  <c:v>-0.80469428999998982</c:v>
                </c:pt>
                <c:pt idx="326">
                  <c:v>-0.81304311000000995</c:v>
                </c:pt>
                <c:pt idx="327">
                  <c:v>-0.82006801000000018</c:v>
                </c:pt>
                <c:pt idx="328">
                  <c:v>-0.82722282999999974</c:v>
                </c:pt>
                <c:pt idx="329">
                  <c:v>-0.83981418000000985</c:v>
                </c:pt>
                <c:pt idx="330">
                  <c:v>-0.85027909000000013</c:v>
                </c:pt>
                <c:pt idx="331">
                  <c:v>-0.85657131999999003</c:v>
                </c:pt>
                <c:pt idx="332">
                  <c:v>-0.86640454000000022</c:v>
                </c:pt>
                <c:pt idx="333">
                  <c:v>-0.87612855999999995</c:v>
                </c:pt>
                <c:pt idx="334">
                  <c:v>-0.88164984999999008</c:v>
                </c:pt>
                <c:pt idx="335">
                  <c:v>-0.88575471000000983</c:v>
                </c:pt>
                <c:pt idx="336">
                  <c:v>-0.89338147999998996</c:v>
                </c:pt>
                <c:pt idx="337">
                  <c:v>-0.90109301000001008</c:v>
                </c:pt>
                <c:pt idx="338">
                  <c:v>-0.90746497999999987</c:v>
                </c:pt>
                <c:pt idx="339">
                  <c:v>-0.91301928999999005</c:v>
                </c:pt>
                <c:pt idx="340">
                  <c:v>-0.91798997000000004</c:v>
                </c:pt>
                <c:pt idx="341">
                  <c:v>-0.92201471000000024</c:v>
                </c:pt>
                <c:pt idx="342">
                  <c:v>-0.92528068999999991</c:v>
                </c:pt>
                <c:pt idx="343">
                  <c:v>-0.93159353000001022</c:v>
                </c:pt>
                <c:pt idx="344">
                  <c:v>-0.93195282999999995</c:v>
                </c:pt>
                <c:pt idx="345">
                  <c:v>-0.93687498999999996</c:v>
                </c:pt>
                <c:pt idx="346">
                  <c:v>-0.93959104999999976</c:v>
                </c:pt>
                <c:pt idx="347">
                  <c:v>-0.94228614000000999</c:v>
                </c:pt>
                <c:pt idx="348">
                  <c:v>-0.94452499999999984</c:v>
                </c:pt>
                <c:pt idx="349">
                  <c:v>-0.95111942999999988</c:v>
                </c:pt>
                <c:pt idx="350">
                  <c:v>-0.95452523000001022</c:v>
                </c:pt>
                <c:pt idx="351">
                  <c:v>-0.95790659999999983</c:v>
                </c:pt>
                <c:pt idx="352">
                  <c:v>-0.96481668999999992</c:v>
                </c:pt>
                <c:pt idx="353">
                  <c:v>-0.96802425999998976</c:v>
                </c:pt>
                <c:pt idx="354">
                  <c:v>-0.97578191999999997</c:v>
                </c:pt>
                <c:pt idx="355">
                  <c:v>-0.98384022999999998</c:v>
                </c:pt>
                <c:pt idx="356">
                  <c:v>-0.9933485999999998</c:v>
                </c:pt>
                <c:pt idx="357">
                  <c:v>-0.99989605000000004</c:v>
                </c:pt>
                <c:pt idx="358">
                  <c:v>-1.0114510099999998</c:v>
                </c:pt>
                <c:pt idx="359">
                  <c:v>-1.0260097999999997</c:v>
                </c:pt>
                <c:pt idx="360">
                  <c:v>-1.03955698</c:v>
                </c:pt>
                <c:pt idx="361">
                  <c:v>-1.0513068400000101</c:v>
                </c:pt>
                <c:pt idx="362">
                  <c:v>-1.0701246299999898</c:v>
                </c:pt>
                <c:pt idx="363">
                  <c:v>-1.0835917000000097</c:v>
                </c:pt>
                <c:pt idx="364">
                  <c:v>-1.09891618</c:v>
                </c:pt>
                <c:pt idx="365">
                  <c:v>-1.1132621699999898</c:v>
                </c:pt>
                <c:pt idx="366">
                  <c:v>-1.14129865</c:v>
                </c:pt>
                <c:pt idx="367">
                  <c:v>-1.1518288799999901</c:v>
                </c:pt>
                <c:pt idx="368">
                  <c:v>-1.18101740000001</c:v>
                </c:pt>
                <c:pt idx="369">
                  <c:v>-1.1945331100000001</c:v>
                </c:pt>
                <c:pt idx="370">
                  <c:v>-1.2204607700000001</c:v>
                </c:pt>
                <c:pt idx="371">
                  <c:v>-1.2438939800000002</c:v>
                </c:pt>
                <c:pt idx="372">
                  <c:v>-1.2742242800000101</c:v>
                </c:pt>
                <c:pt idx="373">
                  <c:v>-1.2962467600000001</c:v>
                </c:pt>
                <c:pt idx="374">
                  <c:v>-1.33518756000001</c:v>
                </c:pt>
                <c:pt idx="375">
                  <c:v>-1.3643734400000103</c:v>
                </c:pt>
                <c:pt idx="376">
                  <c:v>-1.3981349400000098</c:v>
                </c:pt>
                <c:pt idx="377">
                  <c:v>-1.4337021099999998</c:v>
                </c:pt>
                <c:pt idx="378">
                  <c:v>-1.4710171200000102</c:v>
                </c:pt>
                <c:pt idx="379">
                  <c:v>-1.5083389300000098</c:v>
                </c:pt>
                <c:pt idx="380">
                  <c:v>-1.5500144900000101</c:v>
                </c:pt>
                <c:pt idx="381">
                  <c:v>-1.5953038899999998</c:v>
                </c:pt>
                <c:pt idx="382">
                  <c:v>-1.6419944799999899</c:v>
                </c:pt>
                <c:pt idx="383">
                  <c:v>-1.6914279499999898</c:v>
                </c:pt>
                <c:pt idx="384">
                  <c:v>-1.7423548600000001</c:v>
                </c:pt>
                <c:pt idx="385">
                  <c:v>-1.8049618099999998</c:v>
                </c:pt>
                <c:pt idx="386">
                  <c:v>-1.8598424199999999</c:v>
                </c:pt>
                <c:pt idx="387">
                  <c:v>-1.92581224</c:v>
                </c:pt>
                <c:pt idx="388">
                  <c:v>-1.9938144700000002</c:v>
                </c:pt>
                <c:pt idx="389">
                  <c:v>-2.06562281000001</c:v>
                </c:pt>
                <c:pt idx="390">
                  <c:v>-2.1334428699999997</c:v>
                </c:pt>
                <c:pt idx="391">
                  <c:v>-2.2205740199999902</c:v>
                </c:pt>
                <c:pt idx="392">
                  <c:v>-2.3094774500000002</c:v>
                </c:pt>
                <c:pt idx="393">
                  <c:v>-2.41090727</c:v>
                </c:pt>
                <c:pt idx="394">
                  <c:v>-2.5217969499999997</c:v>
                </c:pt>
                <c:pt idx="395">
                  <c:v>-2.6446923099999999</c:v>
                </c:pt>
                <c:pt idx="396">
                  <c:v>-2.7726666899999999</c:v>
                </c:pt>
                <c:pt idx="397">
                  <c:v>-2.9109188300000097</c:v>
                </c:pt>
                <c:pt idx="398">
                  <c:v>-3.0691392399999993</c:v>
                </c:pt>
                <c:pt idx="399">
                  <c:v>-3.2429110999999899</c:v>
                </c:pt>
                <c:pt idx="400">
                  <c:v>-3.4256026800000097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B60-443F-A78F-657D5CB17167}"/>
            </c:ext>
          </c:extLst>
        </c:ser>
        <c:ser>
          <c:idx val="2"/>
          <c:order val="2"/>
          <c:tx>
            <c:strRef>
              <c:f>'RF1 IL Deembedded'!$D$1</c:f>
              <c:strCache>
                <c:ptCount val="1"/>
                <c:pt idx="0">
                  <c:v>MASW-011206_SN9_RF1IL_RF2ISO_85C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'RF1 IL Deembedded'!$A$2:$A$402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IL Deembedded'!$D$2:$D$402</c:f>
              <c:numCache>
                <c:formatCode>General</c:formatCode>
                <c:ptCount val="401"/>
                <c:pt idx="0">
                  <c:v>-42.675790554900004</c:v>
                </c:pt>
                <c:pt idx="1">
                  <c:v>-37.327518537100005</c:v>
                </c:pt>
                <c:pt idx="2">
                  <c:v>-36.062730072300006</c:v>
                </c:pt>
                <c:pt idx="3">
                  <c:v>-36.729894040999994</c:v>
                </c:pt>
                <c:pt idx="4">
                  <c:v>-37.429733433999999</c:v>
                </c:pt>
                <c:pt idx="5">
                  <c:v>-37.299502269999998</c:v>
                </c:pt>
                <c:pt idx="6">
                  <c:v>-31.8051677549999</c:v>
                </c:pt>
                <c:pt idx="7">
                  <c:v>-27.014278117</c:v>
                </c:pt>
                <c:pt idx="8">
                  <c:v>-22.947336733</c:v>
                </c:pt>
                <c:pt idx="9">
                  <c:v>-19.337293278000001</c:v>
                </c:pt>
                <c:pt idx="10">
                  <c:v>-16.882410200999999</c:v>
                </c:pt>
                <c:pt idx="11">
                  <c:v>-14.194204901000001</c:v>
                </c:pt>
                <c:pt idx="12">
                  <c:v>-12.015496667000001</c:v>
                </c:pt>
                <c:pt idx="13">
                  <c:v>-10.0242452659999</c:v>
                </c:pt>
                <c:pt idx="14">
                  <c:v>-8.634263261000001</c:v>
                </c:pt>
                <c:pt idx="15">
                  <c:v>-7.5498927790000003</c:v>
                </c:pt>
                <c:pt idx="16">
                  <c:v>-7.0525819620000005</c:v>
                </c:pt>
                <c:pt idx="17">
                  <c:v>-6.077473219999991</c:v>
                </c:pt>
                <c:pt idx="18">
                  <c:v>-5.0845359459999901</c:v>
                </c:pt>
                <c:pt idx="19">
                  <c:v>-4.3543747080000017</c:v>
                </c:pt>
                <c:pt idx="20">
                  <c:v>-3.6996075980000018</c:v>
                </c:pt>
                <c:pt idx="21">
                  <c:v>-3.1693190599999901</c:v>
                </c:pt>
                <c:pt idx="22">
                  <c:v>-2.7453065510000001</c:v>
                </c:pt>
                <c:pt idx="23">
                  <c:v>-2.3930098670000008</c:v>
                </c:pt>
                <c:pt idx="24">
                  <c:v>-2.1069958189999887</c:v>
                </c:pt>
                <c:pt idx="25">
                  <c:v>-1.8815117770000012</c:v>
                </c:pt>
                <c:pt idx="26">
                  <c:v>-1.6941244270000011</c:v>
                </c:pt>
                <c:pt idx="27">
                  <c:v>-1.5384545019999911</c:v>
                </c:pt>
                <c:pt idx="28">
                  <c:v>-1.4096398370000001</c:v>
                </c:pt>
                <c:pt idx="29">
                  <c:v>-1.3009920109999999</c:v>
                </c:pt>
                <c:pt idx="30">
                  <c:v>-1.2081956589999998</c:v>
                </c:pt>
                <c:pt idx="31">
                  <c:v>-1.1278789080000011</c:v>
                </c:pt>
                <c:pt idx="32">
                  <c:v>-1.0635199590000011</c:v>
                </c:pt>
                <c:pt idx="33">
                  <c:v>-1.005698915</c:v>
                </c:pt>
                <c:pt idx="34">
                  <c:v>-0.95647782499999001</c:v>
                </c:pt>
                <c:pt idx="35">
                  <c:v>-0.91232246599999001</c:v>
                </c:pt>
                <c:pt idx="36">
                  <c:v>-0.87485400199999996</c:v>
                </c:pt>
                <c:pt idx="37">
                  <c:v>-0.84116589899999106</c:v>
                </c:pt>
                <c:pt idx="38">
                  <c:v>-0.81020796099999992</c:v>
                </c:pt>
                <c:pt idx="39">
                  <c:v>-0.78613361799999093</c:v>
                </c:pt>
                <c:pt idx="40">
                  <c:v>-0.76235032299999195</c:v>
                </c:pt>
                <c:pt idx="41">
                  <c:v>-0.74007421499999104</c:v>
                </c:pt>
                <c:pt idx="42">
                  <c:v>-0.72214675399998884</c:v>
                </c:pt>
                <c:pt idx="43">
                  <c:v>-0.70542156499999997</c:v>
                </c:pt>
                <c:pt idx="44">
                  <c:v>-0.6892055839999911</c:v>
                </c:pt>
                <c:pt idx="45">
                  <c:v>-0.67417334999999912</c:v>
                </c:pt>
                <c:pt idx="46">
                  <c:v>-0.66146972800000103</c:v>
                </c:pt>
                <c:pt idx="47">
                  <c:v>-0.64875208899999004</c:v>
                </c:pt>
                <c:pt idx="48">
                  <c:v>-0.63550573699999102</c:v>
                </c:pt>
                <c:pt idx="49">
                  <c:v>-0.62650993899999108</c:v>
                </c:pt>
                <c:pt idx="50">
                  <c:v>-0.61729007800000102</c:v>
                </c:pt>
                <c:pt idx="51">
                  <c:v>-0.60901811200000089</c:v>
                </c:pt>
                <c:pt idx="52">
                  <c:v>-0.59928228999998989</c:v>
                </c:pt>
                <c:pt idx="53">
                  <c:v>-0.59175131199998998</c:v>
                </c:pt>
                <c:pt idx="54">
                  <c:v>-0.58500292999999004</c:v>
                </c:pt>
                <c:pt idx="55">
                  <c:v>-0.57880145499998903</c:v>
                </c:pt>
                <c:pt idx="56">
                  <c:v>-0.57334393499999003</c:v>
                </c:pt>
                <c:pt idx="57">
                  <c:v>-0.5686239030000001</c:v>
                </c:pt>
                <c:pt idx="58">
                  <c:v>-0.56546667000000095</c:v>
                </c:pt>
                <c:pt idx="59">
                  <c:v>-0.56224247799998994</c:v>
                </c:pt>
                <c:pt idx="60">
                  <c:v>-0.55912426200000009</c:v>
                </c:pt>
                <c:pt idx="61">
                  <c:v>-0.55811500799999991</c:v>
                </c:pt>
                <c:pt idx="62">
                  <c:v>-0.55664020599998998</c:v>
                </c:pt>
                <c:pt idx="63">
                  <c:v>-0.55729034599999894</c:v>
                </c:pt>
                <c:pt idx="64">
                  <c:v>-0.55736553799999911</c:v>
                </c:pt>
                <c:pt idx="65">
                  <c:v>-0.55877769300000191</c:v>
                </c:pt>
                <c:pt idx="66">
                  <c:v>-0.56259388200000104</c:v>
                </c:pt>
                <c:pt idx="67">
                  <c:v>-0.56586122400000205</c:v>
                </c:pt>
                <c:pt idx="68">
                  <c:v>-0.56909954499999005</c:v>
                </c:pt>
                <c:pt idx="69">
                  <c:v>-0.57395839400000204</c:v>
                </c:pt>
                <c:pt idx="70">
                  <c:v>-0.57817506899999216</c:v>
                </c:pt>
                <c:pt idx="71">
                  <c:v>-0.58547628200000013</c:v>
                </c:pt>
                <c:pt idx="72">
                  <c:v>-0.59204721400000104</c:v>
                </c:pt>
                <c:pt idx="73">
                  <c:v>-0.60010427200000194</c:v>
                </c:pt>
                <c:pt idx="74">
                  <c:v>-0.60795372999998909</c:v>
                </c:pt>
                <c:pt idx="75">
                  <c:v>-0.61783825999998987</c:v>
                </c:pt>
                <c:pt idx="76">
                  <c:v>-0.62401569300000004</c:v>
                </c:pt>
                <c:pt idx="77">
                  <c:v>-0.63051169700000009</c:v>
                </c:pt>
                <c:pt idx="78">
                  <c:v>-0.63870287000000092</c:v>
                </c:pt>
                <c:pt idx="79">
                  <c:v>-0.64877742799999005</c:v>
                </c:pt>
                <c:pt idx="80">
                  <c:v>-0.65745812299999995</c:v>
                </c:pt>
                <c:pt idx="81">
                  <c:v>-0.66782492699999108</c:v>
                </c:pt>
                <c:pt idx="82">
                  <c:v>-0.68169325399999992</c:v>
                </c:pt>
                <c:pt idx="83">
                  <c:v>-0.68833786299999</c:v>
                </c:pt>
                <c:pt idx="84">
                  <c:v>-0.69948649799999996</c:v>
                </c:pt>
                <c:pt idx="85">
                  <c:v>-0.70577365299999106</c:v>
                </c:pt>
                <c:pt idx="86">
                  <c:v>-0.71210670300000189</c:v>
                </c:pt>
                <c:pt idx="87">
                  <c:v>-0.71989881899999197</c:v>
                </c:pt>
                <c:pt idx="88">
                  <c:v>-0.72616481799998989</c:v>
                </c:pt>
                <c:pt idx="89">
                  <c:v>-0.73127245899999904</c:v>
                </c:pt>
                <c:pt idx="90">
                  <c:v>-0.73674124799999807</c:v>
                </c:pt>
                <c:pt idx="91">
                  <c:v>-0.73618197299998989</c:v>
                </c:pt>
                <c:pt idx="92">
                  <c:v>-0.73857409099999993</c:v>
                </c:pt>
                <c:pt idx="93">
                  <c:v>-0.73762714499998905</c:v>
                </c:pt>
                <c:pt idx="94">
                  <c:v>-0.73350131399999097</c:v>
                </c:pt>
                <c:pt idx="95">
                  <c:v>-0.73483418899999109</c:v>
                </c:pt>
                <c:pt idx="96">
                  <c:v>-0.72950237699999998</c:v>
                </c:pt>
                <c:pt idx="97">
                  <c:v>-0.72625726499998999</c:v>
                </c:pt>
                <c:pt idx="98">
                  <c:v>-0.72505163799998895</c:v>
                </c:pt>
                <c:pt idx="99">
                  <c:v>-0.71618687699999195</c:v>
                </c:pt>
                <c:pt idx="100">
                  <c:v>-0.71103954099999112</c:v>
                </c:pt>
                <c:pt idx="101">
                  <c:v>-0.70632785899999107</c:v>
                </c:pt>
                <c:pt idx="102">
                  <c:v>-0.69448923699999099</c:v>
                </c:pt>
                <c:pt idx="103">
                  <c:v>-0.68860757399999106</c:v>
                </c:pt>
                <c:pt idx="104">
                  <c:v>-0.67768275899999908</c:v>
                </c:pt>
                <c:pt idx="105">
                  <c:v>-0.66537051999999208</c:v>
                </c:pt>
                <c:pt idx="106">
                  <c:v>-0.65774452799999994</c:v>
                </c:pt>
                <c:pt idx="107">
                  <c:v>-0.64748924899999205</c:v>
                </c:pt>
                <c:pt idx="108">
                  <c:v>-0.6366513329999991</c:v>
                </c:pt>
                <c:pt idx="109">
                  <c:v>-0.62710810000000006</c:v>
                </c:pt>
                <c:pt idx="110">
                  <c:v>-0.61439412500000101</c:v>
                </c:pt>
                <c:pt idx="111">
                  <c:v>-0.60359191499999099</c:v>
                </c:pt>
                <c:pt idx="112">
                  <c:v>-0.5962782540000009</c:v>
                </c:pt>
                <c:pt idx="113">
                  <c:v>-0.58485352900000198</c:v>
                </c:pt>
                <c:pt idx="114">
                  <c:v>-0.57835936099999008</c:v>
                </c:pt>
                <c:pt idx="115">
                  <c:v>-0.57078969700000015</c:v>
                </c:pt>
                <c:pt idx="116">
                  <c:v>-0.56212908499999992</c:v>
                </c:pt>
                <c:pt idx="117">
                  <c:v>-0.55815482400000094</c:v>
                </c:pt>
                <c:pt idx="118">
                  <c:v>-0.55310475599999198</c:v>
                </c:pt>
                <c:pt idx="119">
                  <c:v>-0.54615902699998997</c:v>
                </c:pt>
                <c:pt idx="120">
                  <c:v>-0.54401254299999102</c:v>
                </c:pt>
                <c:pt idx="121">
                  <c:v>-0.54368376799998996</c:v>
                </c:pt>
                <c:pt idx="122">
                  <c:v>-0.54102462599999113</c:v>
                </c:pt>
                <c:pt idx="123">
                  <c:v>-0.54084801699998897</c:v>
                </c:pt>
                <c:pt idx="124">
                  <c:v>-0.54069012499999103</c:v>
                </c:pt>
                <c:pt idx="125">
                  <c:v>-0.54079472899999093</c:v>
                </c:pt>
                <c:pt idx="126">
                  <c:v>-0.54318099900000005</c:v>
                </c:pt>
                <c:pt idx="127">
                  <c:v>-0.5462121929999999</c:v>
                </c:pt>
                <c:pt idx="128">
                  <c:v>-0.54987316999999003</c:v>
                </c:pt>
                <c:pt idx="129">
                  <c:v>-0.55184006400000096</c:v>
                </c:pt>
                <c:pt idx="130">
                  <c:v>-0.55394864100000007</c:v>
                </c:pt>
                <c:pt idx="131">
                  <c:v>-0.557403918000001</c:v>
                </c:pt>
                <c:pt idx="132">
                  <c:v>-0.56208717900000005</c:v>
                </c:pt>
                <c:pt idx="133">
                  <c:v>-0.56525140900000093</c:v>
                </c:pt>
                <c:pt idx="134">
                  <c:v>-0.56628220799999107</c:v>
                </c:pt>
                <c:pt idx="135">
                  <c:v>-0.57005059799999114</c:v>
                </c:pt>
                <c:pt idx="136">
                  <c:v>-0.570950332000001</c:v>
                </c:pt>
                <c:pt idx="137">
                  <c:v>-0.57315200400000099</c:v>
                </c:pt>
                <c:pt idx="138">
                  <c:v>-0.57584131100000013</c:v>
                </c:pt>
                <c:pt idx="139">
                  <c:v>-0.57741552999998891</c:v>
                </c:pt>
                <c:pt idx="140">
                  <c:v>-0.57882958600000101</c:v>
                </c:pt>
                <c:pt idx="141">
                  <c:v>-0.58314758799999999</c:v>
                </c:pt>
                <c:pt idx="142">
                  <c:v>-0.58481061000000101</c:v>
                </c:pt>
                <c:pt idx="143">
                  <c:v>-0.58519697400000104</c:v>
                </c:pt>
                <c:pt idx="144">
                  <c:v>-0.58749812599999995</c:v>
                </c:pt>
                <c:pt idx="145">
                  <c:v>-0.58625018299998899</c:v>
                </c:pt>
                <c:pt idx="146">
                  <c:v>-0.58692670200000097</c:v>
                </c:pt>
                <c:pt idx="147">
                  <c:v>-0.58896529300000111</c:v>
                </c:pt>
                <c:pt idx="148">
                  <c:v>-0.58809536699999088</c:v>
                </c:pt>
                <c:pt idx="149">
                  <c:v>-0.58898269800000103</c:v>
                </c:pt>
                <c:pt idx="150">
                  <c:v>-0.58822626099999997</c:v>
                </c:pt>
                <c:pt idx="151">
                  <c:v>-0.58732849199998993</c:v>
                </c:pt>
                <c:pt idx="152">
                  <c:v>-0.58830219899999103</c:v>
                </c:pt>
                <c:pt idx="153">
                  <c:v>-0.5879805120000009</c:v>
                </c:pt>
                <c:pt idx="154">
                  <c:v>-0.58839005199999095</c:v>
                </c:pt>
                <c:pt idx="155">
                  <c:v>-0.59000390799999203</c:v>
                </c:pt>
                <c:pt idx="156">
                  <c:v>-0.59052544799999096</c:v>
                </c:pt>
                <c:pt idx="157">
                  <c:v>-0.59133333299999891</c:v>
                </c:pt>
                <c:pt idx="158">
                  <c:v>-0.59146863400000094</c:v>
                </c:pt>
                <c:pt idx="159">
                  <c:v>-0.59333139999998896</c:v>
                </c:pt>
                <c:pt idx="160">
                  <c:v>-0.59242183199998999</c:v>
                </c:pt>
                <c:pt idx="161">
                  <c:v>-0.59221034899999991</c:v>
                </c:pt>
                <c:pt idx="162">
                  <c:v>-0.59149252899999005</c:v>
                </c:pt>
                <c:pt idx="163">
                  <c:v>-0.59221469900000001</c:v>
                </c:pt>
                <c:pt idx="164">
                  <c:v>-0.58874946499999192</c:v>
                </c:pt>
                <c:pt idx="165">
                  <c:v>-0.5886797879999911</c:v>
                </c:pt>
                <c:pt idx="166">
                  <c:v>-0.58924931599999208</c:v>
                </c:pt>
                <c:pt idx="167">
                  <c:v>-0.58706915800000015</c:v>
                </c:pt>
                <c:pt idx="168">
                  <c:v>-0.58769285799999005</c:v>
                </c:pt>
                <c:pt idx="169">
                  <c:v>-0.59155994300000003</c:v>
                </c:pt>
                <c:pt idx="170">
                  <c:v>-0.58981001100000008</c:v>
                </c:pt>
                <c:pt idx="171">
                  <c:v>-0.58969867600000014</c:v>
                </c:pt>
                <c:pt idx="172">
                  <c:v>-0.59090572099999006</c:v>
                </c:pt>
                <c:pt idx="173">
                  <c:v>-0.58998060599998992</c:v>
                </c:pt>
                <c:pt idx="174">
                  <c:v>-0.59222340600000101</c:v>
                </c:pt>
                <c:pt idx="175">
                  <c:v>-0.59323560800000097</c:v>
                </c:pt>
                <c:pt idx="176">
                  <c:v>-0.59350204900000203</c:v>
                </c:pt>
                <c:pt idx="177">
                  <c:v>-0.59396100200000002</c:v>
                </c:pt>
                <c:pt idx="178">
                  <c:v>-0.59541696299999991</c:v>
                </c:pt>
                <c:pt idx="179">
                  <c:v>-0.59431385999998998</c:v>
                </c:pt>
                <c:pt idx="180">
                  <c:v>-0.59577798999999998</c:v>
                </c:pt>
                <c:pt idx="181">
                  <c:v>-0.59700989999999998</c:v>
                </c:pt>
                <c:pt idx="182">
                  <c:v>-0.59857999999999012</c:v>
                </c:pt>
                <c:pt idx="183">
                  <c:v>-0.6008848</c:v>
                </c:pt>
                <c:pt idx="184">
                  <c:v>-0.60015023000000012</c:v>
                </c:pt>
                <c:pt idx="185">
                  <c:v>-0.60246396999998986</c:v>
                </c:pt>
                <c:pt idx="186">
                  <c:v>-0.60526335000000997</c:v>
                </c:pt>
                <c:pt idx="187">
                  <c:v>-0.60544062000000021</c:v>
                </c:pt>
                <c:pt idx="188">
                  <c:v>-0.60633171000000008</c:v>
                </c:pt>
                <c:pt idx="189">
                  <c:v>-0.60830737000001012</c:v>
                </c:pt>
                <c:pt idx="190">
                  <c:v>-0.60961259000000001</c:v>
                </c:pt>
                <c:pt idx="191">
                  <c:v>-0.61319041000000007</c:v>
                </c:pt>
                <c:pt idx="192">
                  <c:v>-0.61531436000000994</c:v>
                </c:pt>
                <c:pt idx="193">
                  <c:v>-0.61572431999999999</c:v>
                </c:pt>
                <c:pt idx="194">
                  <c:v>-0.61886858</c:v>
                </c:pt>
                <c:pt idx="195">
                  <c:v>-0.61895251000000995</c:v>
                </c:pt>
                <c:pt idx="196">
                  <c:v>-0.62133729999998999</c:v>
                </c:pt>
                <c:pt idx="197">
                  <c:v>-0.62483323000001012</c:v>
                </c:pt>
                <c:pt idx="198">
                  <c:v>-0.62510072999999999</c:v>
                </c:pt>
                <c:pt idx="199">
                  <c:v>-0.62940334999999004</c:v>
                </c:pt>
                <c:pt idx="200">
                  <c:v>-0.63346719999998991</c:v>
                </c:pt>
                <c:pt idx="201">
                  <c:v>-0.63291871</c:v>
                </c:pt>
                <c:pt idx="202">
                  <c:v>-0.63819241999998999</c:v>
                </c:pt>
                <c:pt idx="203">
                  <c:v>-0.64206147999999996</c:v>
                </c:pt>
                <c:pt idx="204">
                  <c:v>-0.64502918999998982</c:v>
                </c:pt>
                <c:pt idx="205">
                  <c:v>-0.64957034999999985</c:v>
                </c:pt>
                <c:pt idx="206">
                  <c:v>-0.65669059999998991</c:v>
                </c:pt>
                <c:pt idx="207">
                  <c:v>-0.6599813699999999</c:v>
                </c:pt>
                <c:pt idx="208">
                  <c:v>-0.66723728000000992</c:v>
                </c:pt>
                <c:pt idx="209">
                  <c:v>-0.67051077000000991</c:v>
                </c:pt>
                <c:pt idx="210">
                  <c:v>-0.67750572999998981</c:v>
                </c:pt>
                <c:pt idx="211">
                  <c:v>-0.68355905999998989</c:v>
                </c:pt>
                <c:pt idx="212">
                  <c:v>-0.69111823999999999</c:v>
                </c:pt>
                <c:pt idx="213">
                  <c:v>-0.69848548999998994</c:v>
                </c:pt>
                <c:pt idx="214">
                  <c:v>-0.70929967999999999</c:v>
                </c:pt>
                <c:pt idx="215">
                  <c:v>-0.71788275999998996</c:v>
                </c:pt>
                <c:pt idx="216">
                  <c:v>-0.72908507999999994</c:v>
                </c:pt>
                <c:pt idx="217">
                  <c:v>-0.74114680000000011</c:v>
                </c:pt>
                <c:pt idx="218">
                  <c:v>-0.74995112000000996</c:v>
                </c:pt>
                <c:pt idx="219">
                  <c:v>-0.76062203000000017</c:v>
                </c:pt>
                <c:pt idx="220">
                  <c:v>-0.77436781000000998</c:v>
                </c:pt>
                <c:pt idx="221">
                  <c:v>-0.78258002000000015</c:v>
                </c:pt>
                <c:pt idx="222">
                  <c:v>-0.79635096000000005</c:v>
                </c:pt>
                <c:pt idx="223">
                  <c:v>-0.80742716999999997</c:v>
                </c:pt>
                <c:pt idx="224">
                  <c:v>-0.81790887999999007</c:v>
                </c:pt>
                <c:pt idx="225">
                  <c:v>-0.82586706000000998</c:v>
                </c:pt>
                <c:pt idx="226">
                  <c:v>-0.83564185999999996</c:v>
                </c:pt>
                <c:pt idx="227">
                  <c:v>-0.84343124000000014</c:v>
                </c:pt>
                <c:pt idx="228">
                  <c:v>-0.8501716800000001</c:v>
                </c:pt>
                <c:pt idx="229">
                  <c:v>-0.85789395000000024</c:v>
                </c:pt>
                <c:pt idx="230">
                  <c:v>-0.86326228999999999</c:v>
                </c:pt>
                <c:pt idx="231">
                  <c:v>-0.86625182000000001</c:v>
                </c:pt>
                <c:pt idx="232">
                  <c:v>-0.87163579999998975</c:v>
                </c:pt>
                <c:pt idx="233">
                  <c:v>-0.8724241199999998</c:v>
                </c:pt>
                <c:pt idx="234">
                  <c:v>-0.87207877000000011</c:v>
                </c:pt>
                <c:pt idx="235">
                  <c:v>-0.87503850000000005</c:v>
                </c:pt>
                <c:pt idx="236">
                  <c:v>-0.87272953999999991</c:v>
                </c:pt>
                <c:pt idx="237">
                  <c:v>-0.86590219000000013</c:v>
                </c:pt>
                <c:pt idx="238">
                  <c:v>-0.85907936000000018</c:v>
                </c:pt>
                <c:pt idx="239">
                  <c:v>-0.85091758000000994</c:v>
                </c:pt>
                <c:pt idx="240">
                  <c:v>-0.84435106000001015</c:v>
                </c:pt>
                <c:pt idx="241">
                  <c:v>-0.8357104099999999</c:v>
                </c:pt>
                <c:pt idx="242">
                  <c:v>-0.8221827800000101</c:v>
                </c:pt>
                <c:pt idx="243">
                  <c:v>-0.81373095000000983</c:v>
                </c:pt>
                <c:pt idx="244">
                  <c:v>-0.80090152999999997</c:v>
                </c:pt>
                <c:pt idx="245">
                  <c:v>-0.78747296999998984</c:v>
                </c:pt>
                <c:pt idx="246">
                  <c:v>-0.77998018999998986</c:v>
                </c:pt>
                <c:pt idx="247">
                  <c:v>-0.76756656000000012</c:v>
                </c:pt>
                <c:pt idx="248">
                  <c:v>-0.75728285000000994</c:v>
                </c:pt>
                <c:pt idx="249">
                  <c:v>-0.74826633999999981</c:v>
                </c:pt>
                <c:pt idx="250">
                  <c:v>-0.73747718000001017</c:v>
                </c:pt>
                <c:pt idx="251">
                  <c:v>-0.72955477000001001</c:v>
                </c:pt>
                <c:pt idx="252">
                  <c:v>-0.72401213999998992</c:v>
                </c:pt>
                <c:pt idx="253">
                  <c:v>-0.71783996000000028</c:v>
                </c:pt>
                <c:pt idx="254">
                  <c:v>-0.71084583000000978</c:v>
                </c:pt>
                <c:pt idx="255">
                  <c:v>-0.70607186000000977</c:v>
                </c:pt>
                <c:pt idx="256">
                  <c:v>-0.70327090999999986</c:v>
                </c:pt>
                <c:pt idx="257">
                  <c:v>-0.69837343000000995</c:v>
                </c:pt>
                <c:pt idx="258">
                  <c:v>-0.6965624100000003</c:v>
                </c:pt>
                <c:pt idx="259">
                  <c:v>-0.69743394999998976</c:v>
                </c:pt>
                <c:pt idx="260">
                  <c:v>-0.69610130999999997</c:v>
                </c:pt>
                <c:pt idx="261">
                  <c:v>-0.6963491500000103</c:v>
                </c:pt>
                <c:pt idx="262">
                  <c:v>-0.69722581000000017</c:v>
                </c:pt>
                <c:pt idx="263">
                  <c:v>-0.70127855999999023</c:v>
                </c:pt>
                <c:pt idx="264">
                  <c:v>-0.70313489000001006</c:v>
                </c:pt>
                <c:pt idx="265">
                  <c:v>-0.70745707000000024</c:v>
                </c:pt>
                <c:pt idx="266">
                  <c:v>-0.71125615000000009</c:v>
                </c:pt>
                <c:pt idx="267">
                  <c:v>-0.71337639999998981</c:v>
                </c:pt>
                <c:pt idx="268">
                  <c:v>-0.71505092999999986</c:v>
                </c:pt>
                <c:pt idx="269">
                  <c:v>-0.71894085999999979</c:v>
                </c:pt>
                <c:pt idx="270">
                  <c:v>-0.72416745999999987</c:v>
                </c:pt>
                <c:pt idx="271">
                  <c:v>-0.72938574000001011</c:v>
                </c:pt>
                <c:pt idx="272">
                  <c:v>-0.73153329000000999</c:v>
                </c:pt>
                <c:pt idx="273">
                  <c:v>-0.73805796999999984</c:v>
                </c:pt>
                <c:pt idx="274">
                  <c:v>-0.74006425999999004</c:v>
                </c:pt>
                <c:pt idx="275">
                  <c:v>-0.74337041999999998</c:v>
                </c:pt>
                <c:pt idx="276">
                  <c:v>-0.74502039000000986</c:v>
                </c:pt>
                <c:pt idx="277">
                  <c:v>-0.74940372000000011</c:v>
                </c:pt>
                <c:pt idx="278">
                  <c:v>-0.75101768999999985</c:v>
                </c:pt>
                <c:pt idx="279">
                  <c:v>-0.75530791000000996</c:v>
                </c:pt>
                <c:pt idx="280">
                  <c:v>-0.75810635000000004</c:v>
                </c:pt>
                <c:pt idx="281">
                  <c:v>-0.76011228999999991</c:v>
                </c:pt>
                <c:pt idx="282">
                  <c:v>-0.76294506000000983</c:v>
                </c:pt>
                <c:pt idx="283">
                  <c:v>-0.76714813999999976</c:v>
                </c:pt>
                <c:pt idx="284">
                  <c:v>-0.76713943000001006</c:v>
                </c:pt>
                <c:pt idx="285">
                  <c:v>-0.77313173000000002</c:v>
                </c:pt>
                <c:pt idx="286">
                  <c:v>-0.77271688000000993</c:v>
                </c:pt>
                <c:pt idx="287">
                  <c:v>-0.77464485000001027</c:v>
                </c:pt>
                <c:pt idx="288">
                  <c:v>-0.77882337000001023</c:v>
                </c:pt>
                <c:pt idx="289">
                  <c:v>-0.78612030000000988</c:v>
                </c:pt>
                <c:pt idx="290">
                  <c:v>-0.78965807000000021</c:v>
                </c:pt>
                <c:pt idx="291">
                  <c:v>-0.79097104000001006</c:v>
                </c:pt>
                <c:pt idx="292">
                  <c:v>-0.79855848000001006</c:v>
                </c:pt>
                <c:pt idx="293">
                  <c:v>-0.80200289999998975</c:v>
                </c:pt>
                <c:pt idx="294">
                  <c:v>-0.80275248999999982</c:v>
                </c:pt>
                <c:pt idx="295">
                  <c:v>-0.80864559999999974</c:v>
                </c:pt>
                <c:pt idx="296">
                  <c:v>-0.8143317699999999</c:v>
                </c:pt>
                <c:pt idx="297">
                  <c:v>-0.81880534000000016</c:v>
                </c:pt>
                <c:pt idx="298">
                  <c:v>-0.82364023000000008</c:v>
                </c:pt>
                <c:pt idx="299">
                  <c:v>-0.82957053000000003</c:v>
                </c:pt>
                <c:pt idx="300">
                  <c:v>-0.83179938999998981</c:v>
                </c:pt>
                <c:pt idx="301">
                  <c:v>-0.83642959000001005</c:v>
                </c:pt>
                <c:pt idx="302">
                  <c:v>-0.8401220999999901</c:v>
                </c:pt>
                <c:pt idx="303">
                  <c:v>-0.84443496999999978</c:v>
                </c:pt>
                <c:pt idx="304">
                  <c:v>-0.84652375999999996</c:v>
                </c:pt>
                <c:pt idx="305">
                  <c:v>-0.8509154299999997</c:v>
                </c:pt>
                <c:pt idx="306">
                  <c:v>-0.85396707000001015</c:v>
                </c:pt>
                <c:pt idx="307">
                  <c:v>-0.85713768000000989</c:v>
                </c:pt>
                <c:pt idx="308">
                  <c:v>-0.85911988999999012</c:v>
                </c:pt>
                <c:pt idx="309">
                  <c:v>-0.86305105000000015</c:v>
                </c:pt>
                <c:pt idx="310">
                  <c:v>-0.8635768800000001</c:v>
                </c:pt>
                <c:pt idx="311">
                  <c:v>-0.86689149999998993</c:v>
                </c:pt>
                <c:pt idx="312">
                  <c:v>-0.86813162999999993</c:v>
                </c:pt>
                <c:pt idx="313">
                  <c:v>-0.87431109000000018</c:v>
                </c:pt>
                <c:pt idx="314">
                  <c:v>-0.87555598999999984</c:v>
                </c:pt>
                <c:pt idx="315">
                  <c:v>-0.88077258999998986</c:v>
                </c:pt>
                <c:pt idx="316">
                  <c:v>-0.88227582000000027</c:v>
                </c:pt>
                <c:pt idx="317">
                  <c:v>-0.88821601000001005</c:v>
                </c:pt>
                <c:pt idx="318">
                  <c:v>-0.89285278000001012</c:v>
                </c:pt>
                <c:pt idx="319">
                  <c:v>-0.89640916000001014</c:v>
                </c:pt>
                <c:pt idx="320">
                  <c:v>-0.90303266000000004</c:v>
                </c:pt>
                <c:pt idx="321">
                  <c:v>-0.90872597999998983</c:v>
                </c:pt>
                <c:pt idx="322">
                  <c:v>-0.91314435000000005</c:v>
                </c:pt>
                <c:pt idx="323">
                  <c:v>-0.92161356999999988</c:v>
                </c:pt>
                <c:pt idx="324">
                  <c:v>-0.92795300000001024</c:v>
                </c:pt>
                <c:pt idx="325">
                  <c:v>-0.93718290000000026</c:v>
                </c:pt>
                <c:pt idx="326">
                  <c:v>-0.94577372000000004</c:v>
                </c:pt>
                <c:pt idx="327">
                  <c:v>-0.95719027999999007</c:v>
                </c:pt>
                <c:pt idx="328">
                  <c:v>-0.96249223000000028</c:v>
                </c:pt>
                <c:pt idx="329">
                  <c:v>-0.9733799699999901</c:v>
                </c:pt>
                <c:pt idx="330">
                  <c:v>-0.98232412999999985</c:v>
                </c:pt>
                <c:pt idx="331">
                  <c:v>-0.98656249000001006</c:v>
                </c:pt>
                <c:pt idx="332">
                  <c:v>-0.99813807000000998</c:v>
                </c:pt>
                <c:pt idx="333">
                  <c:v>-1.0044140799999999</c:v>
                </c:pt>
                <c:pt idx="334">
                  <c:v>-1.0101105000000099</c:v>
                </c:pt>
                <c:pt idx="335">
                  <c:v>-1.01742124000001</c:v>
                </c:pt>
                <c:pt idx="336">
                  <c:v>-1.0232129099999998</c:v>
                </c:pt>
                <c:pt idx="337">
                  <c:v>-1.0315035599999898</c:v>
                </c:pt>
                <c:pt idx="338">
                  <c:v>-1.0379549299999902</c:v>
                </c:pt>
                <c:pt idx="339">
                  <c:v>-1.0414015000000099</c:v>
                </c:pt>
                <c:pt idx="340">
                  <c:v>-1.04658198</c:v>
                </c:pt>
                <c:pt idx="341">
                  <c:v>-1.0522329800000101</c:v>
                </c:pt>
                <c:pt idx="342">
                  <c:v>-1.0564088800000002</c:v>
                </c:pt>
                <c:pt idx="343">
                  <c:v>-1.0631093999999901</c:v>
                </c:pt>
                <c:pt idx="344">
                  <c:v>-1.06724310000001</c:v>
                </c:pt>
                <c:pt idx="345">
                  <c:v>-1.0691624900000101</c:v>
                </c:pt>
                <c:pt idx="346">
                  <c:v>-1.0766354800000002</c:v>
                </c:pt>
                <c:pt idx="347">
                  <c:v>-1.0804873699999999</c:v>
                </c:pt>
                <c:pt idx="348">
                  <c:v>-1.0859210499999898</c:v>
                </c:pt>
                <c:pt idx="349">
                  <c:v>-1.09554339</c:v>
                </c:pt>
                <c:pt idx="350">
                  <c:v>-1.0998710300000001</c:v>
                </c:pt>
                <c:pt idx="351">
                  <c:v>-1.1039952099999999</c:v>
                </c:pt>
                <c:pt idx="352">
                  <c:v>-1.1166635800000098</c:v>
                </c:pt>
                <c:pt idx="353">
                  <c:v>-1.1220624499999901</c:v>
                </c:pt>
                <c:pt idx="354">
                  <c:v>-1.1345195800000001</c:v>
                </c:pt>
                <c:pt idx="355">
                  <c:v>-1.1465285999999999</c:v>
                </c:pt>
                <c:pt idx="356">
                  <c:v>-1.1603211200000101</c:v>
                </c:pt>
                <c:pt idx="357">
                  <c:v>-1.1691583400000001</c:v>
                </c:pt>
                <c:pt idx="358">
                  <c:v>-1.18761111</c:v>
                </c:pt>
                <c:pt idx="359">
                  <c:v>-1.2017136800000099</c:v>
                </c:pt>
                <c:pt idx="360">
                  <c:v>-1.22062468000001</c:v>
                </c:pt>
                <c:pt idx="361">
                  <c:v>-1.2335010800000001</c:v>
                </c:pt>
                <c:pt idx="362">
                  <c:v>-1.2556235699999998</c:v>
                </c:pt>
                <c:pt idx="363">
                  <c:v>-1.2734701600000002</c:v>
                </c:pt>
                <c:pt idx="364">
                  <c:v>-1.2901697099999898</c:v>
                </c:pt>
                <c:pt idx="365">
                  <c:v>-1.3094534799999999</c:v>
                </c:pt>
                <c:pt idx="366">
                  <c:v>-1.3462603100000099</c:v>
                </c:pt>
                <c:pt idx="367">
                  <c:v>-1.3525088999999999</c:v>
                </c:pt>
                <c:pt idx="368">
                  <c:v>-1.3852574900000001</c:v>
                </c:pt>
                <c:pt idx="369">
                  <c:v>-1.4018728699999901</c:v>
                </c:pt>
                <c:pt idx="370">
                  <c:v>-1.4277482000000099</c:v>
                </c:pt>
                <c:pt idx="371">
                  <c:v>-1.4556847800000099</c:v>
                </c:pt>
                <c:pt idx="372">
                  <c:v>-1.4934453899999898</c:v>
                </c:pt>
                <c:pt idx="373">
                  <c:v>-1.5197821799999902</c:v>
                </c:pt>
                <c:pt idx="374">
                  <c:v>-1.5620606000000001</c:v>
                </c:pt>
                <c:pt idx="375">
                  <c:v>-1.60100544</c:v>
                </c:pt>
                <c:pt idx="376">
                  <c:v>-1.63852369</c:v>
                </c:pt>
                <c:pt idx="377">
                  <c:v>-1.68469738999999</c:v>
                </c:pt>
                <c:pt idx="378">
                  <c:v>-1.7294119599999902</c:v>
                </c:pt>
                <c:pt idx="379">
                  <c:v>-1.7753428200000101</c:v>
                </c:pt>
                <c:pt idx="380">
                  <c:v>-1.82418978</c:v>
                </c:pt>
                <c:pt idx="381">
                  <c:v>-1.8812128299999999</c:v>
                </c:pt>
                <c:pt idx="382">
                  <c:v>-1.9388114200000099</c:v>
                </c:pt>
                <c:pt idx="383">
                  <c:v>-1.9983136700000101</c:v>
                </c:pt>
                <c:pt idx="384">
                  <c:v>-2.0597992000000103</c:v>
                </c:pt>
                <c:pt idx="385">
                  <c:v>-2.1464958200000099</c:v>
                </c:pt>
                <c:pt idx="386">
                  <c:v>-2.20087575999999</c:v>
                </c:pt>
                <c:pt idx="387">
                  <c:v>-2.2805638299999993</c:v>
                </c:pt>
                <c:pt idx="388">
                  <c:v>-2.3750057200000003</c:v>
                </c:pt>
                <c:pt idx="389">
                  <c:v>-2.4563338700000097</c:v>
                </c:pt>
                <c:pt idx="390">
                  <c:v>-2.5364751800000103</c:v>
                </c:pt>
                <c:pt idx="391">
                  <c:v>-2.6547579799999994</c:v>
                </c:pt>
                <c:pt idx="392">
                  <c:v>-2.7569285600000097</c:v>
                </c:pt>
                <c:pt idx="393">
                  <c:v>-2.8822735600000007</c:v>
                </c:pt>
                <c:pt idx="394">
                  <c:v>-3.0239480699999994</c:v>
                </c:pt>
                <c:pt idx="395">
                  <c:v>-3.1689854900000007</c:v>
                </c:pt>
                <c:pt idx="396">
                  <c:v>-3.3147693900000004</c:v>
                </c:pt>
                <c:pt idx="397">
                  <c:v>-3.48863721000001</c:v>
                </c:pt>
                <c:pt idx="398">
                  <c:v>-3.66968274000001</c:v>
                </c:pt>
                <c:pt idx="399">
                  <c:v>-3.8726781600000098</c:v>
                </c:pt>
                <c:pt idx="400">
                  <c:v>-4.0798033500000006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B60-443F-A78F-657D5CB171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1117487"/>
        <c:axId val="2141113647"/>
      </c:scatterChart>
      <c:valAx>
        <c:axId val="2141117487"/>
        <c:scaling>
          <c:orientation val="minMax"/>
          <c:max val="260000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Frequency (GHz)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3647"/>
        <c:crosses val="autoZero"/>
        <c:crossBetween val="midCat"/>
        <c:majorUnit val="2000000000"/>
        <c:dispUnits>
          <c:builtInUnit val="billions"/>
        </c:dispUnits>
      </c:valAx>
      <c:valAx>
        <c:axId val="2141113647"/>
        <c:scaling>
          <c:orientation val="minMax"/>
          <c:min val="-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S21 (dB)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748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MASW-011206,</a:t>
            </a:r>
            <a:r>
              <a:rPr lang="en-US" baseline="0"/>
              <a:t> RFC to RF2 Insertion Loss, Board Loss De-embedded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'RF2 IL Deembedded'!$B$1</c:f>
              <c:strCache>
                <c:ptCount val="1"/>
                <c:pt idx="0">
                  <c:v>MASW-011206_SN9_RF1ISO_RF2IL_-40C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'RF2 IL Deembedded'!$A$2:$A$402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'RF2 IL Deembedded'!$B$2:$B$402</c:f>
              <c:numCache>
                <c:formatCode>General</c:formatCode>
                <c:ptCount val="401"/>
                <c:pt idx="0">
                  <c:v>-41.407708343099998</c:v>
                </c:pt>
                <c:pt idx="1">
                  <c:v>-37.140473497500004</c:v>
                </c:pt>
                <c:pt idx="2">
                  <c:v>-37.798828680500002</c:v>
                </c:pt>
                <c:pt idx="3">
                  <c:v>-36.556892941299999</c:v>
                </c:pt>
                <c:pt idx="4">
                  <c:v>-39.773756112499996</c:v>
                </c:pt>
                <c:pt idx="5">
                  <c:v>-39.595349999600003</c:v>
                </c:pt>
                <c:pt idx="6">
                  <c:v>-33.326041990699999</c:v>
                </c:pt>
                <c:pt idx="7">
                  <c:v>-27.773576698999999</c:v>
                </c:pt>
                <c:pt idx="8">
                  <c:v>-23.121250758000002</c:v>
                </c:pt>
                <c:pt idx="9">
                  <c:v>-19.488515574999997</c:v>
                </c:pt>
                <c:pt idx="10">
                  <c:v>-16.393387843000003</c:v>
                </c:pt>
                <c:pt idx="11">
                  <c:v>-14.165549711000001</c:v>
                </c:pt>
                <c:pt idx="12">
                  <c:v>-12.035122605</c:v>
                </c:pt>
                <c:pt idx="13">
                  <c:v>-9.9103701500000003</c:v>
                </c:pt>
                <c:pt idx="14">
                  <c:v>-8.489953550000001</c:v>
                </c:pt>
                <c:pt idx="15">
                  <c:v>-7.2162539179999996</c:v>
                </c:pt>
                <c:pt idx="16">
                  <c:v>-6.3298655259999927</c:v>
                </c:pt>
                <c:pt idx="17">
                  <c:v>-5.9564764350000017</c:v>
                </c:pt>
                <c:pt idx="18">
                  <c:v>-4.9892655629999911</c:v>
                </c:pt>
                <c:pt idx="19">
                  <c:v>-4.0894499759999912</c:v>
                </c:pt>
                <c:pt idx="20">
                  <c:v>-3.3918063589999901</c:v>
                </c:pt>
                <c:pt idx="21">
                  <c:v>-2.8976344269999998</c:v>
                </c:pt>
                <c:pt idx="22">
                  <c:v>-2.4716368359999898</c:v>
                </c:pt>
                <c:pt idx="23">
                  <c:v>-2.1281635800000012</c:v>
                </c:pt>
                <c:pt idx="24">
                  <c:v>-1.8499944680000011</c:v>
                </c:pt>
                <c:pt idx="25">
                  <c:v>-1.612910316</c:v>
                </c:pt>
                <c:pt idx="26">
                  <c:v>-1.4321107140000011</c:v>
                </c:pt>
                <c:pt idx="27">
                  <c:v>-1.2781126340000009</c:v>
                </c:pt>
                <c:pt idx="28">
                  <c:v>-1.1515380789999929</c:v>
                </c:pt>
                <c:pt idx="29">
                  <c:v>-1.0495533790000011</c:v>
                </c:pt>
                <c:pt idx="30">
                  <c:v>-0.96155105800000007</c:v>
                </c:pt>
                <c:pt idx="31">
                  <c:v>-0.888727661000001</c:v>
                </c:pt>
                <c:pt idx="32">
                  <c:v>-0.82390080100000007</c:v>
                </c:pt>
                <c:pt idx="33">
                  <c:v>-0.77212530300000004</c:v>
                </c:pt>
                <c:pt idx="34">
                  <c:v>-0.72409088899999796</c:v>
                </c:pt>
                <c:pt idx="35">
                  <c:v>-0.68658497899999904</c:v>
                </c:pt>
                <c:pt idx="36">
                  <c:v>-0.64976917200000095</c:v>
                </c:pt>
                <c:pt idx="37">
                  <c:v>-0.62322831200000195</c:v>
                </c:pt>
                <c:pt idx="38">
                  <c:v>-0.59573632500000095</c:v>
                </c:pt>
                <c:pt idx="39">
                  <c:v>-0.57201632899999999</c:v>
                </c:pt>
                <c:pt idx="40">
                  <c:v>-0.55671575599999901</c:v>
                </c:pt>
                <c:pt idx="41">
                  <c:v>-0.53755283400000109</c:v>
                </c:pt>
                <c:pt idx="42">
                  <c:v>-0.52195906600000197</c:v>
                </c:pt>
                <c:pt idx="43">
                  <c:v>-0.509376197999998</c:v>
                </c:pt>
                <c:pt idx="44">
                  <c:v>-0.49593275799999798</c:v>
                </c:pt>
                <c:pt idx="45">
                  <c:v>-0.48796212699999902</c:v>
                </c:pt>
                <c:pt idx="46">
                  <c:v>-0.478473335</c:v>
                </c:pt>
                <c:pt idx="47">
                  <c:v>-0.47026872599999903</c:v>
                </c:pt>
                <c:pt idx="48">
                  <c:v>-0.46191424099999906</c:v>
                </c:pt>
                <c:pt idx="49">
                  <c:v>-0.45582434599999999</c:v>
                </c:pt>
                <c:pt idx="50">
                  <c:v>-0.44977331200000004</c:v>
                </c:pt>
                <c:pt idx="51">
                  <c:v>-0.44078889500000201</c:v>
                </c:pt>
                <c:pt idx="52">
                  <c:v>-0.43663668600000305</c:v>
                </c:pt>
                <c:pt idx="53">
                  <c:v>-0.43306711400000003</c:v>
                </c:pt>
                <c:pt idx="54">
                  <c:v>-0.42541199899999693</c:v>
                </c:pt>
                <c:pt idx="55">
                  <c:v>-0.42140111300000099</c:v>
                </c:pt>
                <c:pt idx="56">
                  <c:v>-0.41994512099999898</c:v>
                </c:pt>
                <c:pt idx="57">
                  <c:v>-0.41370791199999896</c:v>
                </c:pt>
                <c:pt idx="58">
                  <c:v>-0.41585356000000101</c:v>
                </c:pt>
                <c:pt idx="59">
                  <c:v>-0.410824149999999</c:v>
                </c:pt>
                <c:pt idx="60">
                  <c:v>-0.40968662499999997</c:v>
                </c:pt>
                <c:pt idx="61">
                  <c:v>-0.40948969100000299</c:v>
                </c:pt>
                <c:pt idx="62">
                  <c:v>-0.41133320300000004</c:v>
                </c:pt>
                <c:pt idx="63">
                  <c:v>-0.41107371500000001</c:v>
                </c:pt>
                <c:pt idx="64">
                  <c:v>-0.41315591299999899</c:v>
                </c:pt>
                <c:pt idx="65">
                  <c:v>-0.41649368399999898</c:v>
                </c:pt>
                <c:pt idx="66">
                  <c:v>-0.42255559600000003</c:v>
                </c:pt>
                <c:pt idx="67">
                  <c:v>-0.428036838999999</c:v>
                </c:pt>
                <c:pt idx="68">
                  <c:v>-0.435245245000001</c:v>
                </c:pt>
                <c:pt idx="69">
                  <c:v>-0.44362849000000099</c:v>
                </c:pt>
                <c:pt idx="70">
                  <c:v>-0.45052984400000001</c:v>
                </c:pt>
                <c:pt idx="71">
                  <c:v>-0.460810898999999</c:v>
                </c:pt>
                <c:pt idx="72">
                  <c:v>-0.47403979299999899</c:v>
                </c:pt>
                <c:pt idx="73">
                  <c:v>-0.48217186400000095</c:v>
                </c:pt>
                <c:pt idx="74">
                  <c:v>-0.48787322699999897</c:v>
                </c:pt>
                <c:pt idx="75">
                  <c:v>-0.50342428699999997</c:v>
                </c:pt>
                <c:pt idx="76">
                  <c:v>-0.51086765500000109</c:v>
                </c:pt>
                <c:pt idx="77">
                  <c:v>-0.51820620900000003</c:v>
                </c:pt>
                <c:pt idx="78">
                  <c:v>-0.53006482100000007</c:v>
                </c:pt>
                <c:pt idx="79">
                  <c:v>-0.53300285299999994</c:v>
                </c:pt>
                <c:pt idx="80">
                  <c:v>-0.54305025999999901</c:v>
                </c:pt>
                <c:pt idx="81">
                  <c:v>-0.55308103600000202</c:v>
                </c:pt>
                <c:pt idx="82">
                  <c:v>-0.56057670700000095</c:v>
                </c:pt>
                <c:pt idx="83">
                  <c:v>-0.57349145499999898</c:v>
                </c:pt>
                <c:pt idx="84">
                  <c:v>-0.58016026200000104</c:v>
                </c:pt>
                <c:pt idx="85">
                  <c:v>-0.58335006299998993</c:v>
                </c:pt>
                <c:pt idx="86">
                  <c:v>-0.58586612000000016</c:v>
                </c:pt>
                <c:pt idx="87">
                  <c:v>-0.58630606199999991</c:v>
                </c:pt>
                <c:pt idx="88">
                  <c:v>-0.59419670899998889</c:v>
                </c:pt>
                <c:pt idx="89">
                  <c:v>-0.59220466000000105</c:v>
                </c:pt>
                <c:pt idx="90">
                  <c:v>-0.58644860700000101</c:v>
                </c:pt>
                <c:pt idx="91">
                  <c:v>-0.58183098199999894</c:v>
                </c:pt>
                <c:pt idx="92">
                  <c:v>-0.57572444900000108</c:v>
                </c:pt>
                <c:pt idx="93">
                  <c:v>-0.572004171000001</c:v>
                </c:pt>
                <c:pt idx="94">
                  <c:v>-0.56380513599999904</c:v>
                </c:pt>
                <c:pt idx="95">
                  <c:v>-0.55768081799999991</c:v>
                </c:pt>
                <c:pt idx="96">
                  <c:v>-0.55368798699999988</c:v>
                </c:pt>
                <c:pt idx="97">
                  <c:v>-0.54783943000000002</c:v>
                </c:pt>
                <c:pt idx="98">
                  <c:v>-0.54223457099998984</c:v>
                </c:pt>
                <c:pt idx="99">
                  <c:v>-0.52419418099999104</c:v>
                </c:pt>
                <c:pt idx="100">
                  <c:v>-0.52202748799999987</c:v>
                </c:pt>
                <c:pt idx="101">
                  <c:v>-0.51057696800000196</c:v>
                </c:pt>
                <c:pt idx="102">
                  <c:v>-0.49626940400000108</c:v>
                </c:pt>
                <c:pt idx="103">
                  <c:v>-0.49478030300000209</c:v>
                </c:pt>
                <c:pt idx="104">
                  <c:v>-0.478558240999991</c:v>
                </c:pt>
                <c:pt idx="105">
                  <c:v>-0.46888453100000016</c:v>
                </c:pt>
                <c:pt idx="106">
                  <c:v>-0.46466076499999098</c:v>
                </c:pt>
                <c:pt idx="107">
                  <c:v>-0.4494700410000011</c:v>
                </c:pt>
                <c:pt idx="108">
                  <c:v>-0.4406548089999901</c:v>
                </c:pt>
                <c:pt idx="109">
                  <c:v>-0.43243461899999003</c:v>
                </c:pt>
                <c:pt idx="110">
                  <c:v>-0.41163015300000194</c:v>
                </c:pt>
                <c:pt idx="111">
                  <c:v>-0.40599590499999894</c:v>
                </c:pt>
                <c:pt idx="112">
                  <c:v>-0.400172948999999</c:v>
                </c:pt>
                <c:pt idx="113">
                  <c:v>-0.38419026200000106</c:v>
                </c:pt>
                <c:pt idx="114">
                  <c:v>-0.38436567800000099</c:v>
                </c:pt>
                <c:pt idx="115">
                  <c:v>-0.37664449199999994</c:v>
                </c:pt>
                <c:pt idx="116">
                  <c:v>-0.36680024899999997</c:v>
                </c:pt>
                <c:pt idx="117">
                  <c:v>-0.36232584699999903</c:v>
                </c:pt>
                <c:pt idx="118">
                  <c:v>-0.35407787600000107</c:v>
                </c:pt>
                <c:pt idx="119">
                  <c:v>-0.34765017099999995</c:v>
                </c:pt>
                <c:pt idx="120">
                  <c:v>-0.34609323799999792</c:v>
                </c:pt>
                <c:pt idx="121">
                  <c:v>-0.34267467199999901</c:v>
                </c:pt>
                <c:pt idx="122">
                  <c:v>-0.34166854599999807</c:v>
                </c:pt>
                <c:pt idx="123">
                  <c:v>-0.34516382199999995</c:v>
                </c:pt>
                <c:pt idx="124">
                  <c:v>-0.343296885</c:v>
                </c:pt>
                <c:pt idx="125">
                  <c:v>-0.34712892699999898</c:v>
                </c:pt>
                <c:pt idx="126">
                  <c:v>-0.35150963099999999</c:v>
                </c:pt>
                <c:pt idx="127">
                  <c:v>-0.34844309099999904</c:v>
                </c:pt>
                <c:pt idx="128">
                  <c:v>-0.35027629100000301</c:v>
                </c:pt>
                <c:pt idx="129">
                  <c:v>-0.35607284300000097</c:v>
                </c:pt>
                <c:pt idx="130">
                  <c:v>-0.35716521699999804</c:v>
                </c:pt>
                <c:pt idx="131">
                  <c:v>-0.35993343599999905</c:v>
                </c:pt>
                <c:pt idx="132">
                  <c:v>-0.36461257599999197</c:v>
                </c:pt>
                <c:pt idx="133">
                  <c:v>-0.36676317899999</c:v>
                </c:pt>
                <c:pt idx="134">
                  <c:v>-0.37073749199999206</c:v>
                </c:pt>
                <c:pt idx="135">
                  <c:v>-0.37643623799999892</c:v>
                </c:pt>
                <c:pt idx="136">
                  <c:v>-0.38006848000000004</c:v>
                </c:pt>
                <c:pt idx="137">
                  <c:v>-0.38231044899998989</c:v>
                </c:pt>
                <c:pt idx="138">
                  <c:v>-0.38634466799999001</c:v>
                </c:pt>
                <c:pt idx="139">
                  <c:v>-0.38699924699999111</c:v>
                </c:pt>
                <c:pt idx="140">
                  <c:v>-0.38818008099999801</c:v>
                </c:pt>
                <c:pt idx="141">
                  <c:v>-0.39288532699998902</c:v>
                </c:pt>
                <c:pt idx="142">
                  <c:v>-0.39193606699998995</c:v>
                </c:pt>
                <c:pt idx="143">
                  <c:v>-0.39216232700000109</c:v>
                </c:pt>
                <c:pt idx="144">
                  <c:v>-0.39461839099999008</c:v>
                </c:pt>
                <c:pt idx="145">
                  <c:v>-0.39393657199999987</c:v>
                </c:pt>
                <c:pt idx="146">
                  <c:v>-0.39235907799999903</c:v>
                </c:pt>
                <c:pt idx="147">
                  <c:v>-0.39396064999999003</c:v>
                </c:pt>
                <c:pt idx="148">
                  <c:v>-0.39198636599998993</c:v>
                </c:pt>
                <c:pt idx="149">
                  <c:v>-0.39475387399999007</c:v>
                </c:pt>
                <c:pt idx="150">
                  <c:v>-0.39575088300000105</c:v>
                </c:pt>
                <c:pt idx="151">
                  <c:v>-0.39554596400000097</c:v>
                </c:pt>
                <c:pt idx="152">
                  <c:v>-0.39693832799999895</c:v>
                </c:pt>
                <c:pt idx="153">
                  <c:v>-0.39939671799999088</c:v>
                </c:pt>
                <c:pt idx="154">
                  <c:v>-0.39866507499999093</c:v>
                </c:pt>
                <c:pt idx="155">
                  <c:v>-0.39982939299999998</c:v>
                </c:pt>
                <c:pt idx="156">
                  <c:v>-0.39644890799999999</c:v>
                </c:pt>
                <c:pt idx="157">
                  <c:v>-0.39690351000000101</c:v>
                </c:pt>
                <c:pt idx="158">
                  <c:v>-0.39545208600000004</c:v>
                </c:pt>
                <c:pt idx="159">
                  <c:v>-0.39495486200000085</c:v>
                </c:pt>
                <c:pt idx="160">
                  <c:v>-0.39658230899999003</c:v>
                </c:pt>
                <c:pt idx="161">
                  <c:v>-0.39950967099998991</c:v>
                </c:pt>
                <c:pt idx="162">
                  <c:v>-0.39870953100000195</c:v>
                </c:pt>
                <c:pt idx="163">
                  <c:v>-0.39750635200000106</c:v>
                </c:pt>
                <c:pt idx="164">
                  <c:v>-0.39874172299999</c:v>
                </c:pt>
                <c:pt idx="165">
                  <c:v>-0.3991854789999989</c:v>
                </c:pt>
                <c:pt idx="166">
                  <c:v>-0.39933687099999005</c:v>
                </c:pt>
                <c:pt idx="167">
                  <c:v>-0.40069526199999994</c:v>
                </c:pt>
                <c:pt idx="168">
                  <c:v>-0.40158003900000006</c:v>
                </c:pt>
                <c:pt idx="169">
                  <c:v>-0.40050703600000104</c:v>
                </c:pt>
                <c:pt idx="170">
                  <c:v>-0.40058404699999006</c:v>
                </c:pt>
                <c:pt idx="171">
                  <c:v>-0.40312265999998997</c:v>
                </c:pt>
                <c:pt idx="172">
                  <c:v>-0.39903241599999084</c:v>
                </c:pt>
                <c:pt idx="173">
                  <c:v>-0.40199732899999208</c:v>
                </c:pt>
                <c:pt idx="174">
                  <c:v>-0.40237689099999097</c:v>
                </c:pt>
                <c:pt idx="175">
                  <c:v>-0.39966190000000013</c:v>
                </c:pt>
                <c:pt idx="176">
                  <c:v>-0.39925318699998913</c:v>
                </c:pt>
                <c:pt idx="177">
                  <c:v>-0.39743262999999196</c:v>
                </c:pt>
                <c:pt idx="178">
                  <c:v>-0.39704149499999097</c:v>
                </c:pt>
                <c:pt idx="179">
                  <c:v>-0.39868950900000111</c:v>
                </c:pt>
                <c:pt idx="180">
                  <c:v>-0.39809233199998895</c:v>
                </c:pt>
                <c:pt idx="181">
                  <c:v>-0.39347708299999984</c:v>
                </c:pt>
                <c:pt idx="182">
                  <c:v>-0.39382785499999007</c:v>
                </c:pt>
                <c:pt idx="183">
                  <c:v>-0.39386862800000011</c:v>
                </c:pt>
                <c:pt idx="184">
                  <c:v>-0.39529007599999011</c:v>
                </c:pt>
                <c:pt idx="185">
                  <c:v>-0.39433497200000001</c:v>
                </c:pt>
                <c:pt idx="186">
                  <c:v>-0.39216018100000094</c:v>
                </c:pt>
                <c:pt idx="187">
                  <c:v>-0.3909396529999899</c:v>
                </c:pt>
                <c:pt idx="188">
                  <c:v>-0.38727289200000015</c:v>
                </c:pt>
                <c:pt idx="189">
                  <c:v>-0.38942289099998995</c:v>
                </c:pt>
                <c:pt idx="190">
                  <c:v>-0.38888746499999993</c:v>
                </c:pt>
                <c:pt idx="191">
                  <c:v>-0.38673758999998897</c:v>
                </c:pt>
                <c:pt idx="192">
                  <c:v>-0.38568854799998997</c:v>
                </c:pt>
                <c:pt idx="193">
                  <c:v>-0.38415688399999093</c:v>
                </c:pt>
                <c:pt idx="194">
                  <c:v>-0.38534087299999897</c:v>
                </c:pt>
                <c:pt idx="195">
                  <c:v>-0.38905495700000003</c:v>
                </c:pt>
                <c:pt idx="196">
                  <c:v>-0.39083528999999007</c:v>
                </c:pt>
                <c:pt idx="197">
                  <c:v>-0.39308077499999994</c:v>
                </c:pt>
                <c:pt idx="198">
                  <c:v>-0.393455800999991</c:v>
                </c:pt>
                <c:pt idx="199">
                  <c:v>-0.39451390299999012</c:v>
                </c:pt>
                <c:pt idx="200">
                  <c:v>-0.39812898799999996</c:v>
                </c:pt>
                <c:pt idx="201">
                  <c:v>-0.4026887979999999</c:v>
                </c:pt>
                <c:pt idx="202">
                  <c:v>-0.40155261999999092</c:v>
                </c:pt>
                <c:pt idx="203">
                  <c:v>-0.40975075799998995</c:v>
                </c:pt>
                <c:pt idx="204">
                  <c:v>-0.41099554399999105</c:v>
                </c:pt>
                <c:pt idx="205">
                  <c:v>-0.41659188699999206</c:v>
                </c:pt>
                <c:pt idx="206">
                  <c:v>-0.42845899199999105</c:v>
                </c:pt>
                <c:pt idx="207">
                  <c:v>-0.435673537000002</c:v>
                </c:pt>
                <c:pt idx="208">
                  <c:v>-0.44183128999998911</c:v>
                </c:pt>
                <c:pt idx="209">
                  <c:v>-0.44864064599998998</c:v>
                </c:pt>
                <c:pt idx="210">
                  <c:v>-0.45668173000000201</c:v>
                </c:pt>
                <c:pt idx="211">
                  <c:v>-0.46510362299999097</c:v>
                </c:pt>
                <c:pt idx="212">
                  <c:v>-0.48091584300000101</c:v>
                </c:pt>
                <c:pt idx="213">
                  <c:v>-0.49158901000000199</c:v>
                </c:pt>
                <c:pt idx="214">
                  <c:v>-0.50795752000000094</c:v>
                </c:pt>
                <c:pt idx="215">
                  <c:v>-0.52097463499999108</c:v>
                </c:pt>
                <c:pt idx="216">
                  <c:v>-0.53147894499999992</c:v>
                </c:pt>
                <c:pt idx="217">
                  <c:v>-0.54664927800000107</c:v>
                </c:pt>
                <c:pt idx="218">
                  <c:v>-0.55962819199999092</c:v>
                </c:pt>
                <c:pt idx="219">
                  <c:v>-0.57227551899999907</c:v>
                </c:pt>
                <c:pt idx="220">
                  <c:v>-0.59858423799999194</c:v>
                </c:pt>
                <c:pt idx="221">
                  <c:v>-0.59791720299998907</c:v>
                </c:pt>
                <c:pt idx="222">
                  <c:v>-0.60502523100000005</c:v>
                </c:pt>
                <c:pt idx="223">
                  <c:v>-0.63656484799999902</c:v>
                </c:pt>
                <c:pt idx="224">
                  <c:v>-0.63914984799999985</c:v>
                </c:pt>
                <c:pt idx="225">
                  <c:v>-0.63776659499999</c:v>
                </c:pt>
                <c:pt idx="226">
                  <c:v>-0.65933740499999993</c:v>
                </c:pt>
                <c:pt idx="227">
                  <c:v>-0.653506699999999</c:v>
                </c:pt>
                <c:pt idx="228">
                  <c:v>-0.65361493999999909</c:v>
                </c:pt>
                <c:pt idx="229">
                  <c:v>-0.66366553300000097</c:v>
                </c:pt>
                <c:pt idx="230">
                  <c:v>-0.64352357700000096</c:v>
                </c:pt>
                <c:pt idx="231">
                  <c:v>-0.64724850599999206</c:v>
                </c:pt>
                <c:pt idx="232">
                  <c:v>-0.64900761500000104</c:v>
                </c:pt>
                <c:pt idx="233">
                  <c:v>-0.61628430700000014</c:v>
                </c:pt>
                <c:pt idx="234">
                  <c:v>-0.6229819659999899</c:v>
                </c:pt>
                <c:pt idx="235">
                  <c:v>-0.61251497699999091</c:v>
                </c:pt>
                <c:pt idx="236">
                  <c:v>-0.58638888200000105</c:v>
                </c:pt>
                <c:pt idx="237">
                  <c:v>-0.58402835899999006</c:v>
                </c:pt>
                <c:pt idx="238">
                  <c:v>-0.56918514000000109</c:v>
                </c:pt>
                <c:pt idx="239">
                  <c:v>-0.54698532699999891</c:v>
                </c:pt>
                <c:pt idx="240">
                  <c:v>-0.5418576020000011</c:v>
                </c:pt>
                <c:pt idx="241">
                  <c:v>-0.52038425100000008</c:v>
                </c:pt>
                <c:pt idx="242">
                  <c:v>-0.49813974099999203</c:v>
                </c:pt>
                <c:pt idx="243">
                  <c:v>-0.49781804799998908</c:v>
                </c:pt>
                <c:pt idx="244">
                  <c:v>-0.47958975600000098</c:v>
                </c:pt>
                <c:pt idx="245">
                  <c:v>-0.468008282000002</c:v>
                </c:pt>
                <c:pt idx="246">
                  <c:v>-0.46464931499999196</c:v>
                </c:pt>
                <c:pt idx="247">
                  <c:v>-0.45085990499999995</c:v>
                </c:pt>
                <c:pt idx="248">
                  <c:v>-0.44204878999999986</c:v>
                </c:pt>
                <c:pt idx="249">
                  <c:v>-0.4430714899999999</c:v>
                </c:pt>
                <c:pt idx="250">
                  <c:v>-0.42991542999999011</c:v>
                </c:pt>
                <c:pt idx="251">
                  <c:v>-0.43020713000000987</c:v>
                </c:pt>
                <c:pt idx="252">
                  <c:v>-0.4302891499999999</c:v>
                </c:pt>
                <c:pt idx="253">
                  <c:v>-0.4304056770000001</c:v>
                </c:pt>
                <c:pt idx="254">
                  <c:v>-0.43596201800000101</c:v>
                </c:pt>
                <c:pt idx="255">
                  <c:v>-0.43979269199999904</c:v>
                </c:pt>
                <c:pt idx="256">
                  <c:v>-0.44164979399999993</c:v>
                </c:pt>
                <c:pt idx="257">
                  <c:v>-0.45130997499999914</c:v>
                </c:pt>
                <c:pt idx="258">
                  <c:v>-0.45737695299999004</c:v>
                </c:pt>
                <c:pt idx="259">
                  <c:v>-0.45669168399998894</c:v>
                </c:pt>
                <c:pt idx="260">
                  <c:v>-0.45707302900000002</c:v>
                </c:pt>
                <c:pt idx="261">
                  <c:v>-0.46314889400000203</c:v>
                </c:pt>
                <c:pt idx="262">
                  <c:v>-0.46856028300000108</c:v>
                </c:pt>
                <c:pt idx="263">
                  <c:v>-0.47292942300000007</c:v>
                </c:pt>
                <c:pt idx="264">
                  <c:v>-0.4763076289999999</c:v>
                </c:pt>
                <c:pt idx="265">
                  <c:v>-0.484535928</c:v>
                </c:pt>
                <c:pt idx="266">
                  <c:v>-0.4863023769999909</c:v>
                </c:pt>
                <c:pt idx="267">
                  <c:v>-0.49166036000000113</c:v>
                </c:pt>
                <c:pt idx="268">
                  <c:v>-0.49489629600000207</c:v>
                </c:pt>
                <c:pt idx="269">
                  <c:v>-0.49481988200000104</c:v>
                </c:pt>
                <c:pt idx="270">
                  <c:v>-0.50108694699999989</c:v>
                </c:pt>
                <c:pt idx="271">
                  <c:v>-0.504874406000001</c:v>
                </c:pt>
                <c:pt idx="272">
                  <c:v>-0.50180649399999899</c:v>
                </c:pt>
                <c:pt idx="273">
                  <c:v>-0.506435512999999</c:v>
                </c:pt>
                <c:pt idx="274">
                  <c:v>-0.51329392200000112</c:v>
                </c:pt>
                <c:pt idx="275">
                  <c:v>-0.51140922400000099</c:v>
                </c:pt>
                <c:pt idx="276">
                  <c:v>-0.51739776500000001</c:v>
                </c:pt>
                <c:pt idx="277">
                  <c:v>-0.51800305100000088</c:v>
                </c:pt>
                <c:pt idx="278">
                  <c:v>-0.519310590999991</c:v>
                </c:pt>
                <c:pt idx="279">
                  <c:v>-0.52485406999999995</c:v>
                </c:pt>
                <c:pt idx="280">
                  <c:v>-0.51718723999998995</c:v>
                </c:pt>
                <c:pt idx="281">
                  <c:v>-0.51796376999999993</c:v>
                </c:pt>
                <c:pt idx="282">
                  <c:v>-0.52805900000000006</c:v>
                </c:pt>
                <c:pt idx="283">
                  <c:v>-0.52683020000000003</c:v>
                </c:pt>
                <c:pt idx="284">
                  <c:v>-0.52217983999999995</c:v>
                </c:pt>
                <c:pt idx="285">
                  <c:v>-0.53812813000000004</c:v>
                </c:pt>
                <c:pt idx="286">
                  <c:v>-0.5402293199999999</c:v>
                </c:pt>
                <c:pt idx="287">
                  <c:v>-0.52921903000001014</c:v>
                </c:pt>
                <c:pt idx="288">
                  <c:v>-0.53924823000000988</c:v>
                </c:pt>
                <c:pt idx="289">
                  <c:v>-0.54770587999998988</c:v>
                </c:pt>
                <c:pt idx="290">
                  <c:v>-0.54947364999999015</c:v>
                </c:pt>
                <c:pt idx="291">
                  <c:v>-0.54806887999998999</c:v>
                </c:pt>
                <c:pt idx="292">
                  <c:v>-0.56089449000000013</c:v>
                </c:pt>
                <c:pt idx="293">
                  <c:v>-0.56642102999999011</c:v>
                </c:pt>
                <c:pt idx="294">
                  <c:v>-0.55576241000000004</c:v>
                </c:pt>
                <c:pt idx="295">
                  <c:v>-0.56301951000001016</c:v>
                </c:pt>
                <c:pt idx="296">
                  <c:v>-0.57290423000000001</c:v>
                </c:pt>
                <c:pt idx="297">
                  <c:v>-0.56577038999999996</c:v>
                </c:pt>
                <c:pt idx="298">
                  <c:v>-0.56870924999999994</c:v>
                </c:pt>
                <c:pt idx="299">
                  <c:v>-0.56678604999999016</c:v>
                </c:pt>
                <c:pt idx="300">
                  <c:v>-0.56433570000000999</c:v>
                </c:pt>
                <c:pt idx="301">
                  <c:v>-0.56989444000000011</c:v>
                </c:pt>
                <c:pt idx="302">
                  <c:v>-0.57279132999999005</c:v>
                </c:pt>
                <c:pt idx="303">
                  <c:v>-0.57282996000000996</c:v>
                </c:pt>
                <c:pt idx="304">
                  <c:v>-0.57971072000000001</c:v>
                </c:pt>
                <c:pt idx="305">
                  <c:v>-0.57992745000000001</c:v>
                </c:pt>
                <c:pt idx="306">
                  <c:v>-0.5832805699999899</c:v>
                </c:pt>
                <c:pt idx="307">
                  <c:v>-0.58703733000000002</c:v>
                </c:pt>
                <c:pt idx="308">
                  <c:v>-0.58744430000000003</c:v>
                </c:pt>
                <c:pt idx="309">
                  <c:v>-0.59262203999998997</c:v>
                </c:pt>
                <c:pt idx="310">
                  <c:v>-0.59181953000000997</c:v>
                </c:pt>
                <c:pt idx="311">
                  <c:v>-0.60314774999999998</c:v>
                </c:pt>
                <c:pt idx="312">
                  <c:v>-0.60466349000000008</c:v>
                </c:pt>
                <c:pt idx="313">
                  <c:v>-0.61463951999999988</c:v>
                </c:pt>
                <c:pt idx="314">
                  <c:v>-0.61569297000000001</c:v>
                </c:pt>
                <c:pt idx="315">
                  <c:v>-0.61023079999999985</c:v>
                </c:pt>
                <c:pt idx="316">
                  <c:v>-0.60766101000000994</c:v>
                </c:pt>
                <c:pt idx="317">
                  <c:v>-0.62853336000001003</c:v>
                </c:pt>
                <c:pt idx="318">
                  <c:v>-0.62082207</c:v>
                </c:pt>
                <c:pt idx="319">
                  <c:v>-0.63186430999999987</c:v>
                </c:pt>
                <c:pt idx="320">
                  <c:v>-0.63051820000000003</c:v>
                </c:pt>
                <c:pt idx="321">
                  <c:v>-0.65908670000000003</c:v>
                </c:pt>
                <c:pt idx="322">
                  <c:v>-0.67329751999999998</c:v>
                </c:pt>
                <c:pt idx="323">
                  <c:v>-0.68238412999998999</c:v>
                </c:pt>
                <c:pt idx="324">
                  <c:v>-0.69113922000000994</c:v>
                </c:pt>
                <c:pt idx="325">
                  <c:v>-0.68882192000000009</c:v>
                </c:pt>
                <c:pt idx="326">
                  <c:v>-0.70417190000000018</c:v>
                </c:pt>
                <c:pt idx="327">
                  <c:v>-0.71056450000001004</c:v>
                </c:pt>
                <c:pt idx="328">
                  <c:v>-0.71933972000000002</c:v>
                </c:pt>
                <c:pt idx="329">
                  <c:v>-0.73998975000000988</c:v>
                </c:pt>
                <c:pt idx="330">
                  <c:v>-0.72649096999999996</c:v>
                </c:pt>
                <c:pt idx="331">
                  <c:v>-0.74704003000000996</c:v>
                </c:pt>
                <c:pt idx="332">
                  <c:v>-0.76865625999999998</c:v>
                </c:pt>
                <c:pt idx="333">
                  <c:v>-0.76036179000000015</c:v>
                </c:pt>
                <c:pt idx="334">
                  <c:v>-0.77241778000000005</c:v>
                </c:pt>
                <c:pt idx="335">
                  <c:v>-0.79251504000001005</c:v>
                </c:pt>
                <c:pt idx="336">
                  <c:v>-0.78112423000001008</c:v>
                </c:pt>
                <c:pt idx="337">
                  <c:v>-0.77757739999999997</c:v>
                </c:pt>
                <c:pt idx="338">
                  <c:v>-0.76560259000001007</c:v>
                </c:pt>
                <c:pt idx="339">
                  <c:v>-0.76179992999999002</c:v>
                </c:pt>
                <c:pt idx="340">
                  <c:v>-0.77322649999998982</c:v>
                </c:pt>
                <c:pt idx="341">
                  <c:v>-0.77101088000000018</c:v>
                </c:pt>
                <c:pt idx="342">
                  <c:v>-0.76557780000000997</c:v>
                </c:pt>
                <c:pt idx="343">
                  <c:v>-0.76661014999999</c:v>
                </c:pt>
                <c:pt idx="344">
                  <c:v>-0.75616395999999009</c:v>
                </c:pt>
                <c:pt idx="345">
                  <c:v>-0.75112199000000013</c:v>
                </c:pt>
                <c:pt idx="346">
                  <c:v>-0.74774110999999999</c:v>
                </c:pt>
                <c:pt idx="347">
                  <c:v>-0.73906362000001002</c:v>
                </c:pt>
                <c:pt idx="348">
                  <c:v>-0.74240087999998994</c:v>
                </c:pt>
                <c:pt idx="349">
                  <c:v>-0.73976564000001011</c:v>
                </c:pt>
                <c:pt idx="350">
                  <c:v>-0.73289478000000008</c:v>
                </c:pt>
                <c:pt idx="351">
                  <c:v>-0.74337767999999005</c:v>
                </c:pt>
                <c:pt idx="352">
                  <c:v>-0.73375988000001002</c:v>
                </c:pt>
                <c:pt idx="353">
                  <c:v>-0.72988509999999018</c:v>
                </c:pt>
                <c:pt idx="354">
                  <c:v>-0.73567568999999988</c:v>
                </c:pt>
                <c:pt idx="355">
                  <c:v>-0.73086177999999991</c:v>
                </c:pt>
                <c:pt idx="356">
                  <c:v>-0.7334873600000098</c:v>
                </c:pt>
                <c:pt idx="357">
                  <c:v>-0.74640501000000015</c:v>
                </c:pt>
                <c:pt idx="358">
                  <c:v>-0.74855482999998979</c:v>
                </c:pt>
                <c:pt idx="359">
                  <c:v>-0.75997841000000999</c:v>
                </c:pt>
                <c:pt idx="360">
                  <c:v>-0.77238345000000996</c:v>
                </c:pt>
                <c:pt idx="361">
                  <c:v>-0.78752554000000008</c:v>
                </c:pt>
                <c:pt idx="362">
                  <c:v>-0.79567933000001023</c:v>
                </c:pt>
                <c:pt idx="363">
                  <c:v>-0.80927633999999005</c:v>
                </c:pt>
                <c:pt idx="364">
                  <c:v>-0.82654178000000011</c:v>
                </c:pt>
                <c:pt idx="365">
                  <c:v>-0.84505914999998999</c:v>
                </c:pt>
                <c:pt idx="366">
                  <c:v>-0.86147666000000012</c:v>
                </c:pt>
                <c:pt idx="367">
                  <c:v>-0.86675549000000984</c:v>
                </c:pt>
                <c:pt idx="368">
                  <c:v>-0.88367462000001029</c:v>
                </c:pt>
                <c:pt idx="369">
                  <c:v>-0.90821909999999995</c:v>
                </c:pt>
                <c:pt idx="370">
                  <c:v>-0.93205641999999012</c:v>
                </c:pt>
                <c:pt idx="371">
                  <c:v>-0.96882987000000997</c:v>
                </c:pt>
                <c:pt idx="372">
                  <c:v>-0.97910355999999998</c:v>
                </c:pt>
                <c:pt idx="373">
                  <c:v>-1.00027846999999</c:v>
                </c:pt>
                <c:pt idx="374">
                  <c:v>-1.0341105499999901</c:v>
                </c:pt>
                <c:pt idx="375">
                  <c:v>-1.05340123000001</c:v>
                </c:pt>
                <c:pt idx="376">
                  <c:v>-1.0988278399999902</c:v>
                </c:pt>
                <c:pt idx="377">
                  <c:v>-1.1167690699999997</c:v>
                </c:pt>
                <c:pt idx="378">
                  <c:v>-1.14350057000001</c:v>
                </c:pt>
                <c:pt idx="379">
                  <c:v>-1.1689295799999999</c:v>
                </c:pt>
                <c:pt idx="380">
                  <c:v>-1.1964560800000001</c:v>
                </c:pt>
                <c:pt idx="381">
                  <c:v>-1.2359614299999999</c:v>
                </c:pt>
                <c:pt idx="382">
                  <c:v>-1.2619286799999903</c:v>
                </c:pt>
                <c:pt idx="383">
                  <c:v>-1.2820479899999899</c:v>
                </c:pt>
                <c:pt idx="384">
                  <c:v>-1.34069920000001</c:v>
                </c:pt>
                <c:pt idx="385">
                  <c:v>-1.3904088699999999</c:v>
                </c:pt>
                <c:pt idx="386">
                  <c:v>-1.3699970199999898</c:v>
                </c:pt>
                <c:pt idx="387">
                  <c:v>-1.42181348000001</c:v>
                </c:pt>
                <c:pt idx="388">
                  <c:v>-1.4923316199999899</c:v>
                </c:pt>
                <c:pt idx="389">
                  <c:v>-1.5110524900000002</c:v>
                </c:pt>
                <c:pt idx="390">
                  <c:v>-1.54591429000001</c:v>
                </c:pt>
                <c:pt idx="391">
                  <c:v>-1.6355687400000003</c:v>
                </c:pt>
                <c:pt idx="392">
                  <c:v>-1.6801720800000102</c:v>
                </c:pt>
                <c:pt idx="393">
                  <c:v>-1.7467105399999998</c:v>
                </c:pt>
                <c:pt idx="394">
                  <c:v>-1.8437273500000102</c:v>
                </c:pt>
                <c:pt idx="395">
                  <c:v>-1.91175877999999</c:v>
                </c:pt>
                <c:pt idx="396">
                  <c:v>-1.9748647199999898</c:v>
                </c:pt>
                <c:pt idx="397">
                  <c:v>-2.1003731500000002</c:v>
                </c:pt>
                <c:pt idx="398">
                  <c:v>-2.18840538999999</c:v>
                </c:pt>
                <c:pt idx="399">
                  <c:v>-2.3154714099999998</c:v>
                </c:pt>
                <c:pt idx="400">
                  <c:v>-2.4365459700000001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2E5-4E2C-BD9F-D9F5B205A0C6}"/>
            </c:ext>
          </c:extLst>
        </c:ser>
        <c:ser>
          <c:idx val="1"/>
          <c:order val="1"/>
          <c:tx>
            <c:strRef>
              <c:f>'RF2 IL Deembedded'!$C$1</c:f>
              <c:strCache>
                <c:ptCount val="1"/>
                <c:pt idx="0">
                  <c:v>MASW-011206_SN9_RF1ISO_RF2IL_25C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'RF2 IL Deembedded'!$A$2:$A$402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'RF2 IL Deembedded'!$C$2:$C$402</c:f>
              <c:numCache>
                <c:formatCode>General</c:formatCode>
                <c:ptCount val="401"/>
                <c:pt idx="0">
                  <c:v>-41.353049188100002</c:v>
                </c:pt>
                <c:pt idx="1">
                  <c:v>-37.148052508100001</c:v>
                </c:pt>
                <c:pt idx="2">
                  <c:v>-37.557441215699995</c:v>
                </c:pt>
                <c:pt idx="3">
                  <c:v>-36.454616436800002</c:v>
                </c:pt>
                <c:pt idx="4">
                  <c:v>-38.915150407500001</c:v>
                </c:pt>
                <c:pt idx="5">
                  <c:v>-38.284674803000001</c:v>
                </c:pt>
                <c:pt idx="6">
                  <c:v>-32.907919880000001</c:v>
                </c:pt>
                <c:pt idx="7">
                  <c:v>-27.436825079000002</c:v>
                </c:pt>
                <c:pt idx="8">
                  <c:v>-22.997788565</c:v>
                </c:pt>
                <c:pt idx="9">
                  <c:v>-19.426498724999998</c:v>
                </c:pt>
                <c:pt idx="10">
                  <c:v>-16.426811624999903</c:v>
                </c:pt>
                <c:pt idx="11">
                  <c:v>-14.180939729</c:v>
                </c:pt>
                <c:pt idx="12">
                  <c:v>-12.111610359999901</c:v>
                </c:pt>
                <c:pt idx="13">
                  <c:v>-10.015531243000002</c:v>
                </c:pt>
                <c:pt idx="14">
                  <c:v>-8.6336982900000017</c:v>
                </c:pt>
                <c:pt idx="15">
                  <c:v>-7.3521068719999905</c:v>
                </c:pt>
                <c:pt idx="16">
                  <c:v>-6.5020009460000026</c:v>
                </c:pt>
                <c:pt idx="17">
                  <c:v>-6.0622869540000011</c:v>
                </c:pt>
                <c:pt idx="18">
                  <c:v>-5.0978363269999916</c:v>
                </c:pt>
                <c:pt idx="19">
                  <c:v>-4.2173708050000016</c:v>
                </c:pt>
                <c:pt idx="20">
                  <c:v>-3.5357804629999903</c:v>
                </c:pt>
                <c:pt idx="21">
                  <c:v>-3.0278627319999898</c:v>
                </c:pt>
                <c:pt idx="22">
                  <c:v>-2.6109639880000022</c:v>
                </c:pt>
                <c:pt idx="23">
                  <c:v>-2.2614719729999897</c:v>
                </c:pt>
                <c:pt idx="24">
                  <c:v>-1.9808632909999899</c:v>
                </c:pt>
                <c:pt idx="25">
                  <c:v>-1.7501326839999889</c:v>
                </c:pt>
                <c:pt idx="26">
                  <c:v>-1.565514435000001</c:v>
                </c:pt>
                <c:pt idx="27">
                  <c:v>-1.4154181440000011</c:v>
                </c:pt>
                <c:pt idx="28">
                  <c:v>-1.286297384</c:v>
                </c:pt>
                <c:pt idx="29">
                  <c:v>-1.1815206439999999</c:v>
                </c:pt>
                <c:pt idx="30">
                  <c:v>-1.09493222499999</c:v>
                </c:pt>
                <c:pt idx="31">
                  <c:v>-1.0199633570000011</c:v>
                </c:pt>
                <c:pt idx="32">
                  <c:v>-0.95714371899998896</c:v>
                </c:pt>
                <c:pt idx="33">
                  <c:v>-0.90425539099999996</c:v>
                </c:pt>
                <c:pt idx="34">
                  <c:v>-0.85678523700000198</c:v>
                </c:pt>
                <c:pt idx="35">
                  <c:v>-0.81784203499999009</c:v>
                </c:pt>
                <c:pt idx="36">
                  <c:v>-0.78253087700000012</c:v>
                </c:pt>
                <c:pt idx="37">
                  <c:v>-0.75092890500000009</c:v>
                </c:pt>
                <c:pt idx="38">
                  <c:v>-0.72207877400000009</c:v>
                </c:pt>
                <c:pt idx="39">
                  <c:v>-0.69565873999999095</c:v>
                </c:pt>
                <c:pt idx="40">
                  <c:v>-0.67283579699999996</c:v>
                </c:pt>
                <c:pt idx="41">
                  <c:v>-0.65380472000000101</c:v>
                </c:pt>
                <c:pt idx="42">
                  <c:v>-0.63759770999999987</c:v>
                </c:pt>
                <c:pt idx="43">
                  <c:v>-0.62151855199999906</c:v>
                </c:pt>
                <c:pt idx="44">
                  <c:v>-0.60534253699999807</c:v>
                </c:pt>
                <c:pt idx="45">
                  <c:v>-0.59232822100000204</c:v>
                </c:pt>
                <c:pt idx="46">
                  <c:v>-0.58084818800000093</c:v>
                </c:pt>
                <c:pt idx="47">
                  <c:v>-0.56912902000000098</c:v>
                </c:pt>
                <c:pt idx="48">
                  <c:v>-0.55834126499999992</c:v>
                </c:pt>
                <c:pt idx="49">
                  <c:v>-0.55158957799999997</c:v>
                </c:pt>
                <c:pt idx="50">
                  <c:v>-0.54255163599999801</c:v>
                </c:pt>
                <c:pt idx="51">
                  <c:v>-0.53376817700000101</c:v>
                </c:pt>
                <c:pt idx="52">
                  <c:v>-0.52700346699999989</c:v>
                </c:pt>
                <c:pt idx="53">
                  <c:v>-0.51955211199999907</c:v>
                </c:pt>
                <c:pt idx="54">
                  <c:v>-0.51294425099999907</c:v>
                </c:pt>
                <c:pt idx="55">
                  <c:v>-0.50755432299999992</c:v>
                </c:pt>
                <c:pt idx="56">
                  <c:v>-0.50140532900000001</c:v>
                </c:pt>
                <c:pt idx="57">
                  <c:v>-0.49771353599999896</c:v>
                </c:pt>
                <c:pt idx="58">
                  <c:v>-0.49316549299999801</c:v>
                </c:pt>
                <c:pt idx="59">
                  <c:v>-0.49136179699999899</c:v>
                </c:pt>
                <c:pt idx="60">
                  <c:v>-0.48671120399999901</c:v>
                </c:pt>
                <c:pt idx="61">
                  <c:v>-0.48669123599999997</c:v>
                </c:pt>
                <c:pt idx="62">
                  <c:v>-0.48572754899999898</c:v>
                </c:pt>
                <c:pt idx="63">
                  <c:v>-0.48614981700000198</c:v>
                </c:pt>
                <c:pt idx="64">
                  <c:v>-0.485052645</c:v>
                </c:pt>
                <c:pt idx="65">
                  <c:v>-0.487877904999999</c:v>
                </c:pt>
                <c:pt idx="66">
                  <c:v>-0.48969692000000004</c:v>
                </c:pt>
                <c:pt idx="67">
                  <c:v>-0.49326723800000094</c:v>
                </c:pt>
                <c:pt idx="68">
                  <c:v>-0.49692979500000106</c:v>
                </c:pt>
                <c:pt idx="69">
                  <c:v>-0.50107082700000094</c:v>
                </c:pt>
                <c:pt idx="70">
                  <c:v>-0.50666695899999903</c:v>
                </c:pt>
                <c:pt idx="71">
                  <c:v>-0.51237338799999999</c:v>
                </c:pt>
                <c:pt idx="72">
                  <c:v>-0.52140161399999907</c:v>
                </c:pt>
                <c:pt idx="73">
                  <c:v>-0.52636796199999791</c:v>
                </c:pt>
                <c:pt idx="74">
                  <c:v>-0.53679827199999108</c:v>
                </c:pt>
                <c:pt idx="75">
                  <c:v>-0.54412123100000209</c:v>
                </c:pt>
                <c:pt idx="76">
                  <c:v>-0.55203807299999008</c:v>
                </c:pt>
                <c:pt idx="77">
                  <c:v>-0.56134211999998884</c:v>
                </c:pt>
                <c:pt idx="78">
                  <c:v>-0.57171479199999098</c:v>
                </c:pt>
                <c:pt idx="79">
                  <c:v>-0.58021107099998992</c:v>
                </c:pt>
                <c:pt idx="80">
                  <c:v>-0.59107142400000001</c:v>
                </c:pt>
                <c:pt idx="81">
                  <c:v>-0.59920114000000013</c:v>
                </c:pt>
                <c:pt idx="82">
                  <c:v>-0.61177477600000096</c:v>
                </c:pt>
                <c:pt idx="83">
                  <c:v>-0.62120139099999117</c:v>
                </c:pt>
                <c:pt idx="84">
                  <c:v>-0.63000920499999902</c:v>
                </c:pt>
                <c:pt idx="85">
                  <c:v>-0.637217582</c:v>
                </c:pt>
                <c:pt idx="86">
                  <c:v>-0.64346456199998892</c:v>
                </c:pt>
                <c:pt idx="87">
                  <c:v>-0.64883435199998996</c:v>
                </c:pt>
                <c:pt idx="88">
                  <c:v>-0.6539601680000019</c:v>
                </c:pt>
                <c:pt idx="89">
                  <c:v>-0.6554229210000011</c:v>
                </c:pt>
                <c:pt idx="90">
                  <c:v>-0.66091037099999106</c:v>
                </c:pt>
                <c:pt idx="91">
                  <c:v>-0.65889668599999895</c:v>
                </c:pt>
                <c:pt idx="92">
                  <c:v>-0.65998846700000002</c:v>
                </c:pt>
                <c:pt idx="93">
                  <c:v>-0.65768593099999095</c:v>
                </c:pt>
                <c:pt idx="94">
                  <c:v>-0.65424406299999993</c:v>
                </c:pt>
                <c:pt idx="95">
                  <c:v>-0.65104317900000108</c:v>
                </c:pt>
                <c:pt idx="96">
                  <c:v>-0.64599704299999994</c:v>
                </c:pt>
                <c:pt idx="97">
                  <c:v>-0.64207100399998995</c:v>
                </c:pt>
                <c:pt idx="98">
                  <c:v>-0.63496130200000001</c:v>
                </c:pt>
                <c:pt idx="99">
                  <c:v>-0.62712162399998994</c:v>
                </c:pt>
                <c:pt idx="100">
                  <c:v>-0.62010246600000007</c:v>
                </c:pt>
                <c:pt idx="101">
                  <c:v>-0.61139404500000005</c:v>
                </c:pt>
                <c:pt idx="102">
                  <c:v>-0.6030469489999889</c:v>
                </c:pt>
                <c:pt idx="103">
                  <c:v>-0.5910449039999911</c:v>
                </c:pt>
                <c:pt idx="104">
                  <c:v>-0.57789164299999007</c:v>
                </c:pt>
                <c:pt idx="105">
                  <c:v>-0.56707740200000101</c:v>
                </c:pt>
                <c:pt idx="106">
                  <c:v>-0.5549156689999889</c:v>
                </c:pt>
                <c:pt idx="107">
                  <c:v>-0.54342091499999989</c:v>
                </c:pt>
                <c:pt idx="108">
                  <c:v>-0.5293538619999909</c:v>
                </c:pt>
                <c:pt idx="109">
                  <c:v>-0.51718539399999996</c:v>
                </c:pt>
                <c:pt idx="110">
                  <c:v>-0.50527847299999307</c:v>
                </c:pt>
                <c:pt idx="111">
                  <c:v>-0.49510794800000002</c:v>
                </c:pt>
                <c:pt idx="112">
                  <c:v>-0.48454045800000201</c:v>
                </c:pt>
                <c:pt idx="113">
                  <c:v>-0.47382682700000101</c:v>
                </c:pt>
                <c:pt idx="114">
                  <c:v>-0.46570306700000108</c:v>
                </c:pt>
                <c:pt idx="115">
                  <c:v>-0.45831567099998904</c:v>
                </c:pt>
                <c:pt idx="116">
                  <c:v>-0.44990044699998999</c:v>
                </c:pt>
                <c:pt idx="117">
                  <c:v>-0.44481736899998903</c:v>
                </c:pt>
                <c:pt idx="118">
                  <c:v>-0.43962615900000201</c:v>
                </c:pt>
                <c:pt idx="119">
                  <c:v>-0.43386632599998898</c:v>
                </c:pt>
                <c:pt idx="120">
                  <c:v>-0.43289018000000001</c:v>
                </c:pt>
                <c:pt idx="121">
                  <c:v>-0.42945725099999899</c:v>
                </c:pt>
                <c:pt idx="122">
                  <c:v>-0.42923444099999908</c:v>
                </c:pt>
                <c:pt idx="123">
                  <c:v>-0.42966568799998994</c:v>
                </c:pt>
                <c:pt idx="124">
                  <c:v>-0.43100648900000005</c:v>
                </c:pt>
                <c:pt idx="125">
                  <c:v>-0.43383133299999099</c:v>
                </c:pt>
                <c:pt idx="126">
                  <c:v>-0.43734591999999095</c:v>
                </c:pt>
                <c:pt idx="127">
                  <c:v>-0.43774527299999189</c:v>
                </c:pt>
                <c:pt idx="128">
                  <c:v>-0.43973756299999112</c:v>
                </c:pt>
                <c:pt idx="129">
                  <c:v>-0.44308227600000005</c:v>
                </c:pt>
                <c:pt idx="130">
                  <c:v>-0.44622117599999012</c:v>
                </c:pt>
                <c:pt idx="131">
                  <c:v>-0.44819474000000203</c:v>
                </c:pt>
                <c:pt idx="132">
                  <c:v>-0.45151377100000001</c:v>
                </c:pt>
                <c:pt idx="133">
                  <c:v>-0.4559202240000011</c:v>
                </c:pt>
                <c:pt idx="134">
                  <c:v>-0.45755862799999114</c:v>
                </c:pt>
                <c:pt idx="135">
                  <c:v>-0.46063709400000008</c:v>
                </c:pt>
                <c:pt idx="136">
                  <c:v>-0.464514498</c:v>
                </c:pt>
                <c:pt idx="137">
                  <c:v>-0.46897667499999096</c:v>
                </c:pt>
                <c:pt idx="138">
                  <c:v>-0.47224986600000007</c:v>
                </c:pt>
                <c:pt idx="139">
                  <c:v>-0.47388457799999995</c:v>
                </c:pt>
                <c:pt idx="140">
                  <c:v>-0.47569918599999095</c:v>
                </c:pt>
                <c:pt idx="141">
                  <c:v>-0.47794800499999901</c:v>
                </c:pt>
                <c:pt idx="142">
                  <c:v>-0.479582548</c:v>
                </c:pt>
                <c:pt idx="143">
                  <c:v>-0.48069756899998894</c:v>
                </c:pt>
                <c:pt idx="144">
                  <c:v>-0.48173230500000097</c:v>
                </c:pt>
                <c:pt idx="145">
                  <c:v>-0.48175483800000207</c:v>
                </c:pt>
                <c:pt idx="146">
                  <c:v>-0.48303407200000104</c:v>
                </c:pt>
                <c:pt idx="147">
                  <c:v>-0.48178702200000101</c:v>
                </c:pt>
                <c:pt idx="148">
                  <c:v>-0.48310894099998902</c:v>
                </c:pt>
                <c:pt idx="149">
                  <c:v>-0.48619204400000104</c:v>
                </c:pt>
                <c:pt idx="150">
                  <c:v>-0.4859139360000001</c:v>
                </c:pt>
                <c:pt idx="151">
                  <c:v>-0.48603982199998996</c:v>
                </c:pt>
                <c:pt idx="152">
                  <c:v>-0.4864047130000011</c:v>
                </c:pt>
                <c:pt idx="153">
                  <c:v>-0.48531008099999984</c:v>
                </c:pt>
                <c:pt idx="154">
                  <c:v>-0.48443871699999996</c:v>
                </c:pt>
                <c:pt idx="155">
                  <c:v>-0.483336392</c:v>
                </c:pt>
                <c:pt idx="156">
                  <c:v>-0.48093742000000106</c:v>
                </c:pt>
                <c:pt idx="157">
                  <c:v>-0.4811108059999889</c:v>
                </c:pt>
                <c:pt idx="158">
                  <c:v>-0.48010373299998998</c:v>
                </c:pt>
                <c:pt idx="159">
                  <c:v>-0.47816932299999104</c:v>
                </c:pt>
                <c:pt idx="160">
                  <c:v>-0.47640502799999906</c:v>
                </c:pt>
                <c:pt idx="161">
                  <c:v>-0.47589170499999101</c:v>
                </c:pt>
                <c:pt idx="162">
                  <c:v>-0.47603488400000005</c:v>
                </c:pt>
                <c:pt idx="163">
                  <c:v>-0.47524047400000102</c:v>
                </c:pt>
                <c:pt idx="164">
                  <c:v>-0.47478896500000112</c:v>
                </c:pt>
                <c:pt idx="165">
                  <c:v>-0.47500169300000006</c:v>
                </c:pt>
                <c:pt idx="166">
                  <c:v>-0.47539043200000097</c:v>
                </c:pt>
                <c:pt idx="167">
                  <c:v>-0.47703701399999998</c:v>
                </c:pt>
                <c:pt idx="168">
                  <c:v>-0.47603541200000099</c:v>
                </c:pt>
                <c:pt idx="169">
                  <c:v>-0.47559351199998989</c:v>
                </c:pt>
                <c:pt idx="170">
                  <c:v>-0.47576213300000103</c:v>
                </c:pt>
                <c:pt idx="171">
                  <c:v>-0.47745430400000088</c:v>
                </c:pt>
                <c:pt idx="172">
                  <c:v>-0.47660553799999195</c:v>
                </c:pt>
                <c:pt idx="173">
                  <c:v>-0.47666645499999905</c:v>
                </c:pt>
                <c:pt idx="174">
                  <c:v>-0.47726864000000102</c:v>
                </c:pt>
                <c:pt idx="175">
                  <c:v>-0.47871356999999093</c:v>
                </c:pt>
                <c:pt idx="176">
                  <c:v>-0.47769260599999885</c:v>
                </c:pt>
                <c:pt idx="177">
                  <c:v>-0.47863495799999012</c:v>
                </c:pt>
                <c:pt idx="178">
                  <c:v>-0.48035925899999998</c:v>
                </c:pt>
                <c:pt idx="179">
                  <c:v>-0.4810050719999921</c:v>
                </c:pt>
                <c:pt idx="180">
                  <c:v>-0.48293811199998904</c:v>
                </c:pt>
                <c:pt idx="181">
                  <c:v>-0.48408597499998995</c:v>
                </c:pt>
                <c:pt idx="182">
                  <c:v>-0.48377335400000199</c:v>
                </c:pt>
                <c:pt idx="183">
                  <c:v>-0.48526800200000086</c:v>
                </c:pt>
                <c:pt idx="184">
                  <c:v>-0.48645484499998992</c:v>
                </c:pt>
                <c:pt idx="185">
                  <c:v>-0.489101828999991</c:v>
                </c:pt>
                <c:pt idx="186">
                  <c:v>-0.48858374299998908</c:v>
                </c:pt>
                <c:pt idx="187">
                  <c:v>-0.48938793299998995</c:v>
                </c:pt>
                <c:pt idx="188">
                  <c:v>-0.49109167099998896</c:v>
                </c:pt>
                <c:pt idx="189">
                  <c:v>-0.49204325699999907</c:v>
                </c:pt>
                <c:pt idx="190">
                  <c:v>-0.49484998300000105</c:v>
                </c:pt>
                <c:pt idx="191">
                  <c:v>-0.4962238040000011</c:v>
                </c:pt>
                <c:pt idx="192">
                  <c:v>-0.49781078300000103</c:v>
                </c:pt>
                <c:pt idx="193">
                  <c:v>-0.50047170699998911</c:v>
                </c:pt>
                <c:pt idx="194">
                  <c:v>-0.50256693699999999</c:v>
                </c:pt>
                <c:pt idx="195">
                  <c:v>-0.50325870000000006</c:v>
                </c:pt>
                <c:pt idx="196">
                  <c:v>-0.50525700799999895</c:v>
                </c:pt>
                <c:pt idx="197">
                  <c:v>-0.50950831499999893</c:v>
                </c:pt>
                <c:pt idx="198">
                  <c:v>-0.510279178000001</c:v>
                </c:pt>
                <c:pt idx="199">
                  <c:v>-0.51265138599998994</c:v>
                </c:pt>
                <c:pt idx="200">
                  <c:v>-0.51473659699998997</c:v>
                </c:pt>
                <c:pt idx="201">
                  <c:v>-0.51781076399999992</c:v>
                </c:pt>
                <c:pt idx="202">
                  <c:v>-0.52179432199999098</c:v>
                </c:pt>
                <c:pt idx="203">
                  <c:v>-0.52475953399999009</c:v>
                </c:pt>
                <c:pt idx="204">
                  <c:v>-0.52878332500000103</c:v>
                </c:pt>
                <c:pt idx="205">
                  <c:v>-0.53217268000000095</c:v>
                </c:pt>
                <c:pt idx="206">
                  <c:v>-0.53811007399999999</c:v>
                </c:pt>
                <c:pt idx="207">
                  <c:v>-0.54213219700000104</c:v>
                </c:pt>
                <c:pt idx="208">
                  <c:v>-0.54902147999999984</c:v>
                </c:pt>
                <c:pt idx="209">
                  <c:v>-0.55213946199999908</c:v>
                </c:pt>
                <c:pt idx="210">
                  <c:v>-0.55741232500000004</c:v>
                </c:pt>
                <c:pt idx="211">
                  <c:v>-0.56605165999999096</c:v>
                </c:pt>
                <c:pt idx="212">
                  <c:v>-0.57132399</c:v>
                </c:pt>
                <c:pt idx="213">
                  <c:v>-0.57927762999999</c:v>
                </c:pt>
                <c:pt idx="214">
                  <c:v>-0.58787488999999993</c:v>
                </c:pt>
                <c:pt idx="215">
                  <c:v>-0.59769094000000988</c:v>
                </c:pt>
                <c:pt idx="216">
                  <c:v>-0.60690032999999</c:v>
                </c:pt>
                <c:pt idx="217">
                  <c:v>-0.61618662000001012</c:v>
                </c:pt>
                <c:pt idx="218">
                  <c:v>-0.62263905999999003</c:v>
                </c:pt>
                <c:pt idx="219">
                  <c:v>-0.63040994999999</c:v>
                </c:pt>
                <c:pt idx="220">
                  <c:v>-0.6392440800000001</c:v>
                </c:pt>
                <c:pt idx="221">
                  <c:v>-0.64873850999999005</c:v>
                </c:pt>
                <c:pt idx="222">
                  <c:v>-0.65647160999999987</c:v>
                </c:pt>
                <c:pt idx="223">
                  <c:v>-0.66678310000000995</c:v>
                </c:pt>
                <c:pt idx="224">
                  <c:v>-0.67650890000000996</c:v>
                </c:pt>
                <c:pt idx="225">
                  <c:v>-0.68743264000001014</c:v>
                </c:pt>
                <c:pt idx="226">
                  <c:v>-0.69622015999999998</c:v>
                </c:pt>
                <c:pt idx="227">
                  <c:v>-0.69975174000001017</c:v>
                </c:pt>
                <c:pt idx="228">
                  <c:v>-0.70601975000000006</c:v>
                </c:pt>
                <c:pt idx="229">
                  <c:v>-0.70793176000000013</c:v>
                </c:pt>
                <c:pt idx="230">
                  <c:v>-0.70902848000000018</c:v>
                </c:pt>
                <c:pt idx="231">
                  <c:v>-0.71414052999999011</c:v>
                </c:pt>
                <c:pt idx="232">
                  <c:v>-0.71381616000000991</c:v>
                </c:pt>
                <c:pt idx="233">
                  <c:v>-0.71638786999998993</c:v>
                </c:pt>
                <c:pt idx="234">
                  <c:v>-0.71876107999999994</c:v>
                </c:pt>
                <c:pt idx="235">
                  <c:v>-0.71440243999998998</c:v>
                </c:pt>
                <c:pt idx="236">
                  <c:v>-0.71059895000001005</c:v>
                </c:pt>
                <c:pt idx="237">
                  <c:v>-0.7124856799999999</c:v>
                </c:pt>
                <c:pt idx="238">
                  <c:v>-0.70635377999998994</c:v>
                </c:pt>
                <c:pt idx="239">
                  <c:v>-0.70656347000000008</c:v>
                </c:pt>
                <c:pt idx="240">
                  <c:v>-0.69628441000000008</c:v>
                </c:pt>
                <c:pt idx="241">
                  <c:v>-0.69237780999999998</c:v>
                </c:pt>
                <c:pt idx="242">
                  <c:v>-0.67413938999999989</c:v>
                </c:pt>
                <c:pt idx="243">
                  <c:v>-0.67301022999998983</c:v>
                </c:pt>
                <c:pt idx="244">
                  <c:v>-0.65724777999999007</c:v>
                </c:pt>
                <c:pt idx="245">
                  <c:v>-0.65475630000001006</c:v>
                </c:pt>
                <c:pt idx="246">
                  <c:v>-0.64430426999998991</c:v>
                </c:pt>
                <c:pt idx="247">
                  <c:v>-0.63542174999999013</c:v>
                </c:pt>
                <c:pt idx="248">
                  <c:v>-0.6188583299999999</c:v>
                </c:pt>
                <c:pt idx="249">
                  <c:v>-0.61068557999998996</c:v>
                </c:pt>
                <c:pt idx="250">
                  <c:v>-0.59500944000000011</c:v>
                </c:pt>
                <c:pt idx="251">
                  <c:v>-0.58651412000000014</c:v>
                </c:pt>
                <c:pt idx="252">
                  <c:v>-0.5782586300000101</c:v>
                </c:pt>
                <c:pt idx="253">
                  <c:v>-0.57398139999999986</c:v>
                </c:pt>
                <c:pt idx="254">
                  <c:v>-0.56810092999999995</c:v>
                </c:pt>
                <c:pt idx="255">
                  <c:v>-0.5615296300000101</c:v>
                </c:pt>
                <c:pt idx="256">
                  <c:v>-0.55742978999999004</c:v>
                </c:pt>
                <c:pt idx="257">
                  <c:v>-0.55403470999999982</c:v>
                </c:pt>
                <c:pt idx="258">
                  <c:v>-0.55512523999999996</c:v>
                </c:pt>
                <c:pt idx="259">
                  <c:v>-0.55168652000000007</c:v>
                </c:pt>
                <c:pt idx="260">
                  <c:v>-0.54991101999999015</c:v>
                </c:pt>
                <c:pt idx="261">
                  <c:v>-0.54989636000000996</c:v>
                </c:pt>
                <c:pt idx="262">
                  <c:v>-0.55170035000001016</c:v>
                </c:pt>
                <c:pt idx="263">
                  <c:v>-0.55590486000000006</c:v>
                </c:pt>
                <c:pt idx="264">
                  <c:v>-0.55872464000000011</c:v>
                </c:pt>
                <c:pt idx="265">
                  <c:v>-0.56153297000001001</c:v>
                </c:pt>
                <c:pt idx="266">
                  <c:v>-0.56543100000001001</c:v>
                </c:pt>
                <c:pt idx="267">
                  <c:v>-0.56976365999999001</c:v>
                </c:pt>
                <c:pt idx="268">
                  <c:v>-0.57569956999999983</c:v>
                </c:pt>
                <c:pt idx="269">
                  <c:v>-0.57987344000001007</c:v>
                </c:pt>
                <c:pt idx="270">
                  <c:v>-0.58387065000000993</c:v>
                </c:pt>
                <c:pt idx="271">
                  <c:v>-0.58829282999999988</c:v>
                </c:pt>
                <c:pt idx="272">
                  <c:v>-0.58731544000000002</c:v>
                </c:pt>
                <c:pt idx="273">
                  <c:v>-0.59529518999999986</c:v>
                </c:pt>
                <c:pt idx="274">
                  <c:v>-0.59789823999998992</c:v>
                </c:pt>
                <c:pt idx="275">
                  <c:v>-0.60045481000000001</c:v>
                </c:pt>
                <c:pt idx="276">
                  <c:v>-0.60549222999999985</c:v>
                </c:pt>
                <c:pt idx="277">
                  <c:v>-0.60683178999999998</c:v>
                </c:pt>
                <c:pt idx="278">
                  <c:v>-0.60889673000000011</c:v>
                </c:pt>
                <c:pt idx="279">
                  <c:v>-0.6119154699999898</c:v>
                </c:pt>
                <c:pt idx="280">
                  <c:v>-0.61275100999999998</c:v>
                </c:pt>
                <c:pt idx="281">
                  <c:v>-0.61464083000000014</c:v>
                </c:pt>
                <c:pt idx="282">
                  <c:v>-0.61603915999999992</c:v>
                </c:pt>
                <c:pt idx="283">
                  <c:v>-0.61752355000000003</c:v>
                </c:pt>
                <c:pt idx="284">
                  <c:v>-0.61806775000001002</c:v>
                </c:pt>
                <c:pt idx="285">
                  <c:v>-0.62202120000000005</c:v>
                </c:pt>
                <c:pt idx="286">
                  <c:v>-0.62531400000000015</c:v>
                </c:pt>
                <c:pt idx="287">
                  <c:v>-0.62793064000000998</c:v>
                </c:pt>
                <c:pt idx="288">
                  <c:v>-0.63127661000000002</c:v>
                </c:pt>
                <c:pt idx="289">
                  <c:v>-0.63410996999999991</c:v>
                </c:pt>
                <c:pt idx="290">
                  <c:v>-0.63861488999999994</c:v>
                </c:pt>
                <c:pt idx="291">
                  <c:v>-0.64172626000000998</c:v>
                </c:pt>
                <c:pt idx="292">
                  <c:v>-0.64466011999999995</c:v>
                </c:pt>
                <c:pt idx="293">
                  <c:v>-0.64784931999998996</c:v>
                </c:pt>
                <c:pt idx="294">
                  <c:v>-0.64986312999999996</c:v>
                </c:pt>
                <c:pt idx="295">
                  <c:v>-0.65211618000000016</c:v>
                </c:pt>
                <c:pt idx="296">
                  <c:v>-0.65496373999999991</c:v>
                </c:pt>
                <c:pt idx="297">
                  <c:v>-0.65633523999998999</c:v>
                </c:pt>
                <c:pt idx="298">
                  <c:v>-0.66276467000000006</c:v>
                </c:pt>
                <c:pt idx="299">
                  <c:v>-0.66721104999999992</c:v>
                </c:pt>
                <c:pt idx="300">
                  <c:v>-0.66876184999999988</c:v>
                </c:pt>
                <c:pt idx="301">
                  <c:v>-0.67411804999999991</c:v>
                </c:pt>
                <c:pt idx="302">
                  <c:v>-0.67783247999999996</c:v>
                </c:pt>
                <c:pt idx="303">
                  <c:v>-0.68040513999999996</c:v>
                </c:pt>
                <c:pt idx="304">
                  <c:v>-0.68539369000001016</c:v>
                </c:pt>
                <c:pt idx="305">
                  <c:v>-0.68887449000000012</c:v>
                </c:pt>
                <c:pt idx="306">
                  <c:v>-0.68983245000000992</c:v>
                </c:pt>
                <c:pt idx="307">
                  <c:v>-0.69401825000000006</c:v>
                </c:pt>
                <c:pt idx="308">
                  <c:v>-0.69596267000000012</c:v>
                </c:pt>
                <c:pt idx="309">
                  <c:v>-0.69884407999998999</c:v>
                </c:pt>
                <c:pt idx="310">
                  <c:v>-0.70349670000000009</c:v>
                </c:pt>
                <c:pt idx="311">
                  <c:v>-0.70594144000000014</c:v>
                </c:pt>
                <c:pt idx="312">
                  <c:v>-0.70910596999999997</c:v>
                </c:pt>
                <c:pt idx="313">
                  <c:v>-0.71307338000000997</c:v>
                </c:pt>
                <c:pt idx="314">
                  <c:v>-0.71570979999998996</c:v>
                </c:pt>
                <c:pt idx="315">
                  <c:v>-0.71968424000000009</c:v>
                </c:pt>
                <c:pt idx="316">
                  <c:v>-0.7259888699999999</c:v>
                </c:pt>
                <c:pt idx="317">
                  <c:v>-0.72862590000000993</c:v>
                </c:pt>
                <c:pt idx="318">
                  <c:v>-0.73542129999999983</c:v>
                </c:pt>
                <c:pt idx="319">
                  <c:v>-0.73740195999999014</c:v>
                </c:pt>
                <c:pt idx="320">
                  <c:v>-0.74357081000001002</c:v>
                </c:pt>
                <c:pt idx="321">
                  <c:v>-0.75128328999999971</c:v>
                </c:pt>
                <c:pt idx="322">
                  <c:v>-0.75438440000001017</c:v>
                </c:pt>
                <c:pt idx="323">
                  <c:v>-0.76451111000001015</c:v>
                </c:pt>
                <c:pt idx="324">
                  <c:v>-0.77299892999999975</c:v>
                </c:pt>
                <c:pt idx="325">
                  <c:v>-0.78093826000000011</c:v>
                </c:pt>
                <c:pt idx="326">
                  <c:v>-0.79200028999999983</c:v>
                </c:pt>
                <c:pt idx="327">
                  <c:v>-0.80136168000000008</c:v>
                </c:pt>
                <c:pt idx="328">
                  <c:v>-0.81199645999998982</c:v>
                </c:pt>
                <c:pt idx="329">
                  <c:v>-0.82516740999999993</c:v>
                </c:pt>
                <c:pt idx="330">
                  <c:v>-0.83484434999999002</c:v>
                </c:pt>
                <c:pt idx="331">
                  <c:v>-0.84457552999999019</c:v>
                </c:pt>
                <c:pt idx="332">
                  <c:v>-0.85553432000000007</c:v>
                </c:pt>
                <c:pt idx="333">
                  <c:v>-0.86322700999999991</c:v>
                </c:pt>
                <c:pt idx="334">
                  <c:v>-0.87147318999999013</c:v>
                </c:pt>
                <c:pt idx="335">
                  <c:v>-0.87593163000000995</c:v>
                </c:pt>
                <c:pt idx="336">
                  <c:v>-0.88426577999999023</c:v>
                </c:pt>
                <c:pt idx="337">
                  <c:v>-0.89221215000000997</c:v>
                </c:pt>
                <c:pt idx="338">
                  <c:v>-0.89476632999999994</c:v>
                </c:pt>
                <c:pt idx="339">
                  <c:v>-0.89964996999998981</c:v>
                </c:pt>
                <c:pt idx="340">
                  <c:v>-0.90219306999999982</c:v>
                </c:pt>
                <c:pt idx="341">
                  <c:v>-0.90414858000001019</c:v>
                </c:pt>
                <c:pt idx="342">
                  <c:v>-0.90656076999999002</c:v>
                </c:pt>
                <c:pt idx="343">
                  <c:v>-0.90844762000001</c:v>
                </c:pt>
                <c:pt idx="344">
                  <c:v>-0.90678917999999009</c:v>
                </c:pt>
                <c:pt idx="345">
                  <c:v>-0.90947425000001014</c:v>
                </c:pt>
                <c:pt idx="346">
                  <c:v>-0.90730059000000995</c:v>
                </c:pt>
                <c:pt idx="347">
                  <c:v>-0.90837491000000981</c:v>
                </c:pt>
                <c:pt idx="348">
                  <c:v>-0.90745448999999012</c:v>
                </c:pt>
                <c:pt idx="349">
                  <c:v>-0.91066098999999001</c:v>
                </c:pt>
                <c:pt idx="350">
                  <c:v>-0.90840171999999986</c:v>
                </c:pt>
                <c:pt idx="351">
                  <c:v>-0.90875875000000006</c:v>
                </c:pt>
                <c:pt idx="352">
                  <c:v>-0.91129314999999989</c:v>
                </c:pt>
                <c:pt idx="353">
                  <c:v>-0.90972043000000014</c:v>
                </c:pt>
                <c:pt idx="354">
                  <c:v>-0.91602658999998998</c:v>
                </c:pt>
                <c:pt idx="355">
                  <c:v>-0.91839719000000986</c:v>
                </c:pt>
                <c:pt idx="356">
                  <c:v>-0.92460154999998978</c:v>
                </c:pt>
                <c:pt idx="357">
                  <c:v>-0.92861937999999999</c:v>
                </c:pt>
                <c:pt idx="358">
                  <c:v>-0.93357610999999996</c:v>
                </c:pt>
                <c:pt idx="359">
                  <c:v>-0.94527197000001006</c:v>
                </c:pt>
                <c:pt idx="360">
                  <c:v>-0.95505475999999989</c:v>
                </c:pt>
                <c:pt idx="361">
                  <c:v>-0.96576510999999976</c:v>
                </c:pt>
                <c:pt idx="362">
                  <c:v>-0.9787862299999901</c:v>
                </c:pt>
                <c:pt idx="363">
                  <c:v>-0.99028873000000006</c:v>
                </c:pt>
                <c:pt idx="364">
                  <c:v>-1.0035303900000001</c:v>
                </c:pt>
                <c:pt idx="365">
                  <c:v>-1.0149476499999901</c:v>
                </c:pt>
                <c:pt idx="366">
                  <c:v>-1.0333212600000001</c:v>
                </c:pt>
                <c:pt idx="367">
                  <c:v>-1.0443366700000001</c:v>
                </c:pt>
                <c:pt idx="368">
                  <c:v>-1.06487489000001</c:v>
                </c:pt>
                <c:pt idx="369">
                  <c:v>-1.0777807300000002</c:v>
                </c:pt>
                <c:pt idx="370">
                  <c:v>-1.0964287499999903</c:v>
                </c:pt>
                <c:pt idx="371">
                  <c:v>-1.11473452999999</c:v>
                </c:pt>
                <c:pt idx="372">
                  <c:v>-1.1373567600000101</c:v>
                </c:pt>
                <c:pt idx="373">
                  <c:v>-1.15579915000001</c:v>
                </c:pt>
                <c:pt idx="374">
                  <c:v>-1.1884797900000101</c:v>
                </c:pt>
                <c:pt idx="375">
                  <c:v>-1.2089884200000101</c:v>
                </c:pt>
                <c:pt idx="376">
                  <c:v>-1.2345201900000002</c:v>
                </c:pt>
                <c:pt idx="377">
                  <c:v>-1.2615059599999998</c:v>
                </c:pt>
                <c:pt idx="378">
                  <c:v>-1.28885841</c:v>
                </c:pt>
                <c:pt idx="379">
                  <c:v>-1.3180029400000099</c:v>
                </c:pt>
                <c:pt idx="380">
                  <c:v>-1.3511307200000002</c:v>
                </c:pt>
                <c:pt idx="381">
                  <c:v>-1.3844181299999998</c:v>
                </c:pt>
                <c:pt idx="382">
                  <c:v>-1.4206364200000001</c:v>
                </c:pt>
                <c:pt idx="383">
                  <c:v>-1.4593324700000001</c:v>
                </c:pt>
                <c:pt idx="384">
                  <c:v>-1.49782728999999</c:v>
                </c:pt>
                <c:pt idx="385">
                  <c:v>-1.5466023699999998</c:v>
                </c:pt>
                <c:pt idx="386">
                  <c:v>-1.5889941399999998</c:v>
                </c:pt>
                <c:pt idx="387">
                  <c:v>-1.6397249700000001</c:v>
                </c:pt>
                <c:pt idx="388">
                  <c:v>-1.69548892999999</c:v>
                </c:pt>
                <c:pt idx="389">
                  <c:v>-1.7529420900000101</c:v>
                </c:pt>
                <c:pt idx="390">
                  <c:v>-1.8096096499999998</c:v>
                </c:pt>
                <c:pt idx="391">
                  <c:v>-1.8777796</c:v>
                </c:pt>
                <c:pt idx="392">
                  <c:v>-1.9505430500000001</c:v>
                </c:pt>
                <c:pt idx="393">
                  <c:v>-2.0293421799999898</c:v>
                </c:pt>
                <c:pt idx="394">
                  <c:v>-2.1180534400000002</c:v>
                </c:pt>
                <c:pt idx="395">
                  <c:v>-2.21653568999999</c:v>
                </c:pt>
                <c:pt idx="396">
                  <c:v>-2.31800652</c:v>
                </c:pt>
                <c:pt idx="397">
                  <c:v>-2.4341164800000001</c:v>
                </c:pt>
                <c:pt idx="398">
                  <c:v>-2.5633180099999997</c:v>
                </c:pt>
                <c:pt idx="399">
                  <c:v>-2.7088267799999999</c:v>
                </c:pt>
                <c:pt idx="400">
                  <c:v>-2.8667619300000098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2E5-4E2C-BD9F-D9F5B205A0C6}"/>
            </c:ext>
          </c:extLst>
        </c:ser>
        <c:ser>
          <c:idx val="2"/>
          <c:order val="2"/>
          <c:tx>
            <c:strRef>
              <c:f>'RF2 IL Deembedded'!$D$1</c:f>
              <c:strCache>
                <c:ptCount val="1"/>
                <c:pt idx="0">
                  <c:v>MASW-011206_SN9_RF1ISO_RF2IL_85C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'RF2 IL Deembedded'!$A$2:$A$402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'RF2 IL Deembedded'!$D$2:$D$402</c:f>
              <c:numCache>
                <c:formatCode>General</c:formatCode>
                <c:ptCount val="401"/>
                <c:pt idx="0">
                  <c:v>-41.418718154900006</c:v>
                </c:pt>
                <c:pt idx="1">
                  <c:v>-37.157879037100003</c:v>
                </c:pt>
                <c:pt idx="2">
                  <c:v>-37.367127672300001</c:v>
                </c:pt>
                <c:pt idx="3">
                  <c:v>-36.365235740999999</c:v>
                </c:pt>
                <c:pt idx="4">
                  <c:v>-37.973369834000003</c:v>
                </c:pt>
                <c:pt idx="5">
                  <c:v>-37.079794769999999</c:v>
                </c:pt>
                <c:pt idx="6">
                  <c:v>-31.919049855000004</c:v>
                </c:pt>
                <c:pt idx="7">
                  <c:v>-27.155072916999998</c:v>
                </c:pt>
                <c:pt idx="8">
                  <c:v>-22.833572932999999</c:v>
                </c:pt>
                <c:pt idx="9">
                  <c:v>-19.346742378000002</c:v>
                </c:pt>
                <c:pt idx="10">
                  <c:v>-16.456966500999997</c:v>
                </c:pt>
                <c:pt idx="11">
                  <c:v>-14.166495901000001</c:v>
                </c:pt>
                <c:pt idx="12">
                  <c:v>-12.070166967</c:v>
                </c:pt>
                <c:pt idx="13">
                  <c:v>-10.075449966000001</c:v>
                </c:pt>
                <c:pt idx="14">
                  <c:v>-8.702460511</c:v>
                </c:pt>
                <c:pt idx="15">
                  <c:v>-7.4364737289999905</c:v>
                </c:pt>
                <c:pt idx="16">
                  <c:v>-6.7028338320000005</c:v>
                </c:pt>
                <c:pt idx="17">
                  <c:v>-6.1673231700000004</c:v>
                </c:pt>
                <c:pt idx="18">
                  <c:v>-5.1874106960000006</c:v>
                </c:pt>
                <c:pt idx="19">
                  <c:v>-4.328525368000002</c:v>
                </c:pt>
                <c:pt idx="20">
                  <c:v>-3.6645650680000017</c:v>
                </c:pt>
                <c:pt idx="21">
                  <c:v>-3.1592568500000002</c:v>
                </c:pt>
                <c:pt idx="22">
                  <c:v>-2.7373595810000002</c:v>
                </c:pt>
                <c:pt idx="23">
                  <c:v>-2.3828057970000014</c:v>
                </c:pt>
                <c:pt idx="24">
                  <c:v>-2.0957725089999988</c:v>
                </c:pt>
                <c:pt idx="25">
                  <c:v>-1.862063497000001</c:v>
                </c:pt>
                <c:pt idx="26">
                  <c:v>-1.6742473569999912</c:v>
                </c:pt>
                <c:pt idx="27">
                  <c:v>-1.5181852319999911</c:v>
                </c:pt>
                <c:pt idx="28">
                  <c:v>-1.3833260570000001</c:v>
                </c:pt>
                <c:pt idx="29">
                  <c:v>-1.27609348099999</c:v>
                </c:pt>
                <c:pt idx="30">
                  <c:v>-1.1854744890000002</c:v>
                </c:pt>
                <c:pt idx="31">
                  <c:v>-1.1057174180000011</c:v>
                </c:pt>
                <c:pt idx="32">
                  <c:v>-1.0405045789999912</c:v>
                </c:pt>
                <c:pt idx="33">
                  <c:v>-0.98223721500000005</c:v>
                </c:pt>
                <c:pt idx="34">
                  <c:v>-0.93154853500000001</c:v>
                </c:pt>
                <c:pt idx="35">
                  <c:v>-0.88814347599999</c:v>
                </c:pt>
                <c:pt idx="36">
                  <c:v>-0.85007873199998985</c:v>
                </c:pt>
                <c:pt idx="37">
                  <c:v>-0.81696998900000106</c:v>
                </c:pt>
                <c:pt idx="38">
                  <c:v>-0.78602779099999998</c:v>
                </c:pt>
                <c:pt idx="39">
                  <c:v>-0.75840326800000102</c:v>
                </c:pt>
                <c:pt idx="40">
                  <c:v>-0.73371505299999207</c:v>
                </c:pt>
                <c:pt idx="41">
                  <c:v>-0.70961648500000107</c:v>
                </c:pt>
                <c:pt idx="42">
                  <c:v>-0.69035852399999897</c:v>
                </c:pt>
                <c:pt idx="43">
                  <c:v>-0.67093634499999011</c:v>
                </c:pt>
                <c:pt idx="44">
                  <c:v>-0.65599244400000112</c:v>
                </c:pt>
                <c:pt idx="45">
                  <c:v>-0.64153158999999915</c:v>
                </c:pt>
                <c:pt idx="46">
                  <c:v>-0.62846269800000099</c:v>
                </c:pt>
                <c:pt idx="47">
                  <c:v>-0.61475741900000003</c:v>
                </c:pt>
                <c:pt idx="48">
                  <c:v>-0.60240799700000092</c:v>
                </c:pt>
                <c:pt idx="49">
                  <c:v>-0.59311881899999097</c:v>
                </c:pt>
                <c:pt idx="50">
                  <c:v>-0.5829736579999909</c:v>
                </c:pt>
                <c:pt idx="51">
                  <c:v>-0.57660785200000086</c:v>
                </c:pt>
                <c:pt idx="52">
                  <c:v>-0.56550297099999991</c:v>
                </c:pt>
                <c:pt idx="53">
                  <c:v>-0.56017324299999904</c:v>
                </c:pt>
                <c:pt idx="54">
                  <c:v>-0.55321058700000103</c:v>
                </c:pt>
                <c:pt idx="55">
                  <c:v>-0.54565143599999999</c:v>
                </c:pt>
                <c:pt idx="56">
                  <c:v>-0.54083824100000011</c:v>
                </c:pt>
                <c:pt idx="57">
                  <c:v>-0.53493922899999902</c:v>
                </c:pt>
                <c:pt idx="58">
                  <c:v>-0.53104957900000205</c:v>
                </c:pt>
                <c:pt idx="59">
                  <c:v>-0.52830949399999905</c:v>
                </c:pt>
                <c:pt idx="60">
                  <c:v>-0.52767697199999009</c:v>
                </c:pt>
                <c:pt idx="61">
                  <c:v>-0.52451371799999991</c:v>
                </c:pt>
                <c:pt idx="62">
                  <c:v>-0.52503150599998993</c:v>
                </c:pt>
                <c:pt idx="63">
                  <c:v>-0.52616920599999895</c:v>
                </c:pt>
                <c:pt idx="64">
                  <c:v>-0.52631616799999903</c:v>
                </c:pt>
                <c:pt idx="65">
                  <c:v>-0.52837252299999182</c:v>
                </c:pt>
                <c:pt idx="66">
                  <c:v>-0.53238946200000103</c:v>
                </c:pt>
                <c:pt idx="67">
                  <c:v>-0.53627586400000204</c:v>
                </c:pt>
                <c:pt idx="68">
                  <c:v>-0.53827428499999996</c:v>
                </c:pt>
                <c:pt idx="69">
                  <c:v>-0.54434824400000192</c:v>
                </c:pt>
                <c:pt idx="70">
                  <c:v>-0.550390358999992</c:v>
                </c:pt>
                <c:pt idx="71">
                  <c:v>-0.55642617200000011</c:v>
                </c:pt>
                <c:pt idx="72">
                  <c:v>-0.56564581400000091</c:v>
                </c:pt>
                <c:pt idx="73">
                  <c:v>-0.57318610199999187</c:v>
                </c:pt>
                <c:pt idx="74">
                  <c:v>-0.58197253999999887</c:v>
                </c:pt>
                <c:pt idx="75">
                  <c:v>-0.59210764999999999</c:v>
                </c:pt>
                <c:pt idx="76">
                  <c:v>-0.59847295299999992</c:v>
                </c:pt>
                <c:pt idx="77">
                  <c:v>-0.60544746699998997</c:v>
                </c:pt>
                <c:pt idx="78">
                  <c:v>-0.61350702999999107</c:v>
                </c:pt>
                <c:pt idx="79">
                  <c:v>-0.62204438799999995</c:v>
                </c:pt>
                <c:pt idx="80">
                  <c:v>-0.63243919300000007</c:v>
                </c:pt>
                <c:pt idx="81">
                  <c:v>-0.64333063700000104</c:v>
                </c:pt>
                <c:pt idx="82">
                  <c:v>-0.65443450400000003</c:v>
                </c:pt>
                <c:pt idx="83">
                  <c:v>-0.66257423300000007</c:v>
                </c:pt>
                <c:pt idx="84">
                  <c:v>-0.6736692179999999</c:v>
                </c:pt>
                <c:pt idx="85">
                  <c:v>-0.68069380299999105</c:v>
                </c:pt>
                <c:pt idx="86">
                  <c:v>-0.68854570299999196</c:v>
                </c:pt>
                <c:pt idx="87">
                  <c:v>-0.69676291900000198</c:v>
                </c:pt>
                <c:pt idx="88">
                  <c:v>-0.70256232799998986</c:v>
                </c:pt>
                <c:pt idx="89">
                  <c:v>-0.70722305899999904</c:v>
                </c:pt>
                <c:pt idx="90">
                  <c:v>-0.71006661799999804</c:v>
                </c:pt>
                <c:pt idx="91">
                  <c:v>-0.71028030299999001</c:v>
                </c:pt>
                <c:pt idx="92">
                  <c:v>-0.71096593099999994</c:v>
                </c:pt>
                <c:pt idx="93">
                  <c:v>-0.7105027449999991</c:v>
                </c:pt>
                <c:pt idx="94">
                  <c:v>-0.70697736400000089</c:v>
                </c:pt>
                <c:pt idx="95">
                  <c:v>-0.70771991899999109</c:v>
                </c:pt>
                <c:pt idx="96">
                  <c:v>-0.70177620699999999</c:v>
                </c:pt>
                <c:pt idx="97">
                  <c:v>-0.70110148499999003</c:v>
                </c:pt>
                <c:pt idx="98">
                  <c:v>-0.69608926799998905</c:v>
                </c:pt>
                <c:pt idx="99">
                  <c:v>-0.68783318699999185</c:v>
                </c:pt>
                <c:pt idx="100">
                  <c:v>-0.68211138100000113</c:v>
                </c:pt>
                <c:pt idx="101">
                  <c:v>-0.67545359900000101</c:v>
                </c:pt>
                <c:pt idx="102">
                  <c:v>-0.66402065699999102</c:v>
                </c:pt>
                <c:pt idx="103">
                  <c:v>-0.65808534400000096</c:v>
                </c:pt>
                <c:pt idx="104">
                  <c:v>-0.646554108999989</c:v>
                </c:pt>
                <c:pt idx="105">
                  <c:v>-0.63251716000000202</c:v>
                </c:pt>
                <c:pt idx="106">
                  <c:v>-0.62433409799998996</c:v>
                </c:pt>
                <c:pt idx="107">
                  <c:v>-0.61343019899999207</c:v>
                </c:pt>
                <c:pt idx="108">
                  <c:v>-0.59939640299998909</c:v>
                </c:pt>
                <c:pt idx="109">
                  <c:v>-0.58902501999999002</c:v>
                </c:pt>
                <c:pt idx="110">
                  <c:v>-0.57690376500000096</c:v>
                </c:pt>
                <c:pt idx="111">
                  <c:v>-0.56599581500000096</c:v>
                </c:pt>
                <c:pt idx="112">
                  <c:v>-0.55836683399999099</c:v>
                </c:pt>
                <c:pt idx="113">
                  <c:v>-0.54879676900000207</c:v>
                </c:pt>
                <c:pt idx="114">
                  <c:v>-0.54268551099999007</c:v>
                </c:pt>
                <c:pt idx="115">
                  <c:v>-0.53556310699998999</c:v>
                </c:pt>
                <c:pt idx="116">
                  <c:v>-0.52561515499999001</c:v>
                </c:pt>
                <c:pt idx="117">
                  <c:v>-0.52110946400000113</c:v>
                </c:pt>
                <c:pt idx="118">
                  <c:v>-0.51585030599999215</c:v>
                </c:pt>
                <c:pt idx="119">
                  <c:v>-0.50871622699998997</c:v>
                </c:pt>
                <c:pt idx="120">
                  <c:v>-0.50761592300000091</c:v>
                </c:pt>
                <c:pt idx="121">
                  <c:v>-0.5087299380000001</c:v>
                </c:pt>
                <c:pt idx="122">
                  <c:v>-0.50535410599999109</c:v>
                </c:pt>
                <c:pt idx="123">
                  <c:v>-0.50667059699998895</c:v>
                </c:pt>
                <c:pt idx="124">
                  <c:v>-0.50670224500000105</c:v>
                </c:pt>
                <c:pt idx="125">
                  <c:v>-0.50849675900000102</c:v>
                </c:pt>
                <c:pt idx="126">
                  <c:v>-0.51184779899998989</c:v>
                </c:pt>
                <c:pt idx="127">
                  <c:v>-0.51112270300000007</c:v>
                </c:pt>
                <c:pt idx="128">
                  <c:v>-0.51480894999999005</c:v>
                </c:pt>
                <c:pt idx="129">
                  <c:v>-0.51804602400000088</c:v>
                </c:pt>
                <c:pt idx="130">
                  <c:v>-0.52030325100000008</c:v>
                </c:pt>
                <c:pt idx="131">
                  <c:v>-0.52367198800000092</c:v>
                </c:pt>
                <c:pt idx="132">
                  <c:v>-0.52626144900000005</c:v>
                </c:pt>
                <c:pt idx="133">
                  <c:v>-0.52926522899999107</c:v>
                </c:pt>
                <c:pt idx="134">
                  <c:v>-0.53070765799999109</c:v>
                </c:pt>
                <c:pt idx="135">
                  <c:v>-0.53394674800000097</c:v>
                </c:pt>
                <c:pt idx="136">
                  <c:v>-0.53507298200000097</c:v>
                </c:pt>
                <c:pt idx="137">
                  <c:v>-0.53999310400000111</c:v>
                </c:pt>
                <c:pt idx="138">
                  <c:v>-0.54191065099999014</c:v>
                </c:pt>
                <c:pt idx="139">
                  <c:v>-0.54304903999998888</c:v>
                </c:pt>
                <c:pt idx="140">
                  <c:v>-0.54531055600000089</c:v>
                </c:pt>
                <c:pt idx="141">
                  <c:v>-0.54861920799999997</c:v>
                </c:pt>
                <c:pt idx="142">
                  <c:v>-0.55136012999999107</c:v>
                </c:pt>
                <c:pt idx="143">
                  <c:v>-0.55052399399999097</c:v>
                </c:pt>
                <c:pt idx="144">
                  <c:v>-0.55288964600000001</c:v>
                </c:pt>
                <c:pt idx="145">
                  <c:v>-0.55209541299999898</c:v>
                </c:pt>
                <c:pt idx="146">
                  <c:v>-0.55550992200000093</c:v>
                </c:pt>
                <c:pt idx="147">
                  <c:v>-0.555624483000001</c:v>
                </c:pt>
                <c:pt idx="148">
                  <c:v>-0.55595892700000094</c:v>
                </c:pt>
                <c:pt idx="149">
                  <c:v>-0.55720972799999102</c:v>
                </c:pt>
                <c:pt idx="150">
                  <c:v>-0.55943781100000001</c:v>
                </c:pt>
                <c:pt idx="151">
                  <c:v>-0.55911082200000006</c:v>
                </c:pt>
                <c:pt idx="152">
                  <c:v>-0.56065815900000104</c:v>
                </c:pt>
                <c:pt idx="153">
                  <c:v>-0.56161189199999095</c:v>
                </c:pt>
                <c:pt idx="154">
                  <c:v>-0.56049508200000098</c:v>
                </c:pt>
                <c:pt idx="155">
                  <c:v>-0.5608316079999921</c:v>
                </c:pt>
                <c:pt idx="156">
                  <c:v>-0.55840700799999088</c:v>
                </c:pt>
                <c:pt idx="157">
                  <c:v>-0.55831057299998899</c:v>
                </c:pt>
                <c:pt idx="158">
                  <c:v>-0.55488652400000105</c:v>
                </c:pt>
                <c:pt idx="159">
                  <c:v>-0.556195199999999</c:v>
                </c:pt>
                <c:pt idx="160">
                  <c:v>-0.55405897199998988</c:v>
                </c:pt>
                <c:pt idx="161">
                  <c:v>-0.55396109899998991</c:v>
                </c:pt>
                <c:pt idx="162">
                  <c:v>-0.55425059899999007</c:v>
                </c:pt>
                <c:pt idx="163">
                  <c:v>-0.55505895900000002</c:v>
                </c:pt>
                <c:pt idx="164">
                  <c:v>-0.55325227499999186</c:v>
                </c:pt>
                <c:pt idx="165">
                  <c:v>-0.55485713799999103</c:v>
                </c:pt>
                <c:pt idx="166">
                  <c:v>-0.55627304599999206</c:v>
                </c:pt>
                <c:pt idx="167">
                  <c:v>-0.55459451799998993</c:v>
                </c:pt>
                <c:pt idx="168">
                  <c:v>-0.55485677799999</c:v>
                </c:pt>
                <c:pt idx="169">
                  <c:v>-0.55816775299999999</c:v>
                </c:pt>
                <c:pt idx="170">
                  <c:v>-0.5561730909999999</c:v>
                </c:pt>
                <c:pt idx="171">
                  <c:v>-0.55885493599999003</c:v>
                </c:pt>
                <c:pt idx="172">
                  <c:v>-0.5589398709999901</c:v>
                </c:pt>
                <c:pt idx="173">
                  <c:v>-0.55985700599999011</c:v>
                </c:pt>
                <c:pt idx="174">
                  <c:v>-0.56050372600000109</c:v>
                </c:pt>
                <c:pt idx="175">
                  <c:v>-0.56142413800000091</c:v>
                </c:pt>
                <c:pt idx="176">
                  <c:v>-0.56276785900000204</c:v>
                </c:pt>
                <c:pt idx="177">
                  <c:v>-0.56283843200000006</c:v>
                </c:pt>
                <c:pt idx="178">
                  <c:v>-0.56535405299999009</c:v>
                </c:pt>
                <c:pt idx="179">
                  <c:v>-0.56724321999999017</c:v>
                </c:pt>
                <c:pt idx="180">
                  <c:v>-0.5688647</c:v>
                </c:pt>
                <c:pt idx="181">
                  <c:v>-0.57017623999999989</c:v>
                </c:pt>
                <c:pt idx="182">
                  <c:v>-0.57161677000000011</c:v>
                </c:pt>
                <c:pt idx="183">
                  <c:v>-0.57181144000000006</c:v>
                </c:pt>
                <c:pt idx="184">
                  <c:v>-0.5728233999999901</c:v>
                </c:pt>
                <c:pt idx="185">
                  <c:v>-0.57482993999999987</c:v>
                </c:pt>
                <c:pt idx="186">
                  <c:v>-0.57556153000000987</c:v>
                </c:pt>
                <c:pt idx="187">
                  <c:v>-0.57600534000000003</c:v>
                </c:pt>
                <c:pt idx="188">
                  <c:v>-0.57742942000000008</c:v>
                </c:pt>
                <c:pt idx="189">
                  <c:v>-0.57871735000000002</c:v>
                </c:pt>
                <c:pt idx="190">
                  <c:v>-0.58019996000000007</c:v>
                </c:pt>
                <c:pt idx="191">
                  <c:v>-0.5797028500000001</c:v>
                </c:pt>
                <c:pt idx="192">
                  <c:v>-0.58270073</c:v>
                </c:pt>
                <c:pt idx="193">
                  <c:v>-0.58570312999999996</c:v>
                </c:pt>
                <c:pt idx="194">
                  <c:v>-0.58769809999999989</c:v>
                </c:pt>
                <c:pt idx="195">
                  <c:v>-0.5878980200000099</c:v>
                </c:pt>
                <c:pt idx="196">
                  <c:v>-0.59307682999999001</c:v>
                </c:pt>
                <c:pt idx="197">
                  <c:v>-0.59363532000000996</c:v>
                </c:pt>
                <c:pt idx="198">
                  <c:v>-0.59439635000000002</c:v>
                </c:pt>
                <c:pt idx="199">
                  <c:v>-0.5967758900000002</c:v>
                </c:pt>
                <c:pt idx="200">
                  <c:v>-0.60119914999999002</c:v>
                </c:pt>
                <c:pt idx="201">
                  <c:v>-0.60348760999999995</c:v>
                </c:pt>
                <c:pt idx="202">
                  <c:v>-0.60513222</c:v>
                </c:pt>
                <c:pt idx="203">
                  <c:v>-0.61120319999999007</c:v>
                </c:pt>
                <c:pt idx="204">
                  <c:v>-0.61516070999998984</c:v>
                </c:pt>
                <c:pt idx="205">
                  <c:v>-0.61853992999998986</c:v>
                </c:pt>
                <c:pt idx="206">
                  <c:v>-0.62399471000000006</c:v>
                </c:pt>
                <c:pt idx="207">
                  <c:v>-0.62888097999999992</c:v>
                </c:pt>
                <c:pt idx="208">
                  <c:v>-0.63474344999999999</c:v>
                </c:pt>
                <c:pt idx="209">
                  <c:v>-0.63959563000000008</c:v>
                </c:pt>
                <c:pt idx="210">
                  <c:v>-0.6476983999999999</c:v>
                </c:pt>
                <c:pt idx="211">
                  <c:v>-0.65313029999998995</c:v>
                </c:pt>
                <c:pt idx="212">
                  <c:v>-0.65987276999999001</c:v>
                </c:pt>
                <c:pt idx="213">
                  <c:v>-0.66810535999999998</c:v>
                </c:pt>
                <c:pt idx="214">
                  <c:v>-0.67556523999998985</c:v>
                </c:pt>
                <c:pt idx="215">
                  <c:v>-0.68661236999998998</c:v>
                </c:pt>
                <c:pt idx="216">
                  <c:v>-0.69456028000000014</c:v>
                </c:pt>
                <c:pt idx="217">
                  <c:v>-0.70556664999999996</c:v>
                </c:pt>
                <c:pt idx="218">
                  <c:v>-0.71370888000000998</c:v>
                </c:pt>
                <c:pt idx="219">
                  <c:v>-0.72316349000000013</c:v>
                </c:pt>
                <c:pt idx="220">
                  <c:v>-0.73574149000000988</c:v>
                </c:pt>
                <c:pt idx="221">
                  <c:v>-0.74537539999999014</c:v>
                </c:pt>
                <c:pt idx="222">
                  <c:v>-0.75326216000000001</c:v>
                </c:pt>
                <c:pt idx="223">
                  <c:v>-0.76637757000001017</c:v>
                </c:pt>
                <c:pt idx="224">
                  <c:v>-0.77365242999999007</c:v>
                </c:pt>
                <c:pt idx="225">
                  <c:v>-0.78225648000001002</c:v>
                </c:pt>
                <c:pt idx="226">
                  <c:v>-0.79326438999999005</c:v>
                </c:pt>
                <c:pt idx="227">
                  <c:v>-0.79930710999999999</c:v>
                </c:pt>
                <c:pt idx="228">
                  <c:v>-0.80424892999999997</c:v>
                </c:pt>
                <c:pt idx="229">
                  <c:v>-0.81163121000000005</c:v>
                </c:pt>
                <c:pt idx="230">
                  <c:v>-0.81173384000000004</c:v>
                </c:pt>
                <c:pt idx="231">
                  <c:v>-0.81243240999999999</c:v>
                </c:pt>
                <c:pt idx="232">
                  <c:v>-0.81648051999999982</c:v>
                </c:pt>
                <c:pt idx="233">
                  <c:v>-0.81304145000000005</c:v>
                </c:pt>
                <c:pt idx="234">
                  <c:v>-0.81365549000000992</c:v>
                </c:pt>
                <c:pt idx="235">
                  <c:v>-0.81337629999999006</c:v>
                </c:pt>
                <c:pt idx="236">
                  <c:v>-0.80589127999999999</c:v>
                </c:pt>
                <c:pt idx="237">
                  <c:v>-0.80241609000000014</c:v>
                </c:pt>
                <c:pt idx="238">
                  <c:v>-0.79513119999999016</c:v>
                </c:pt>
                <c:pt idx="239">
                  <c:v>-0.78591991000001005</c:v>
                </c:pt>
                <c:pt idx="240">
                  <c:v>-0.78385997000000018</c:v>
                </c:pt>
                <c:pt idx="241">
                  <c:v>-0.77534568000000004</c:v>
                </c:pt>
                <c:pt idx="242">
                  <c:v>-0.76352727999999992</c:v>
                </c:pt>
                <c:pt idx="243">
                  <c:v>-0.75751685999999996</c:v>
                </c:pt>
                <c:pt idx="244">
                  <c:v>-0.74500309999999015</c:v>
                </c:pt>
                <c:pt idx="245">
                  <c:v>-0.73129868999998981</c:v>
                </c:pt>
                <c:pt idx="246">
                  <c:v>-0.72498583999999977</c:v>
                </c:pt>
                <c:pt idx="247">
                  <c:v>-0.71348131000000992</c:v>
                </c:pt>
                <c:pt idx="248">
                  <c:v>-0.7045408500000101</c:v>
                </c:pt>
                <c:pt idx="249">
                  <c:v>-0.69782316</c:v>
                </c:pt>
                <c:pt idx="250">
                  <c:v>-0.68769002000001</c:v>
                </c:pt>
                <c:pt idx="251">
                  <c:v>-0.67983484000000005</c:v>
                </c:pt>
                <c:pt idx="252">
                  <c:v>-0.67398035999999983</c:v>
                </c:pt>
                <c:pt idx="253">
                  <c:v>-0.66762446999999003</c:v>
                </c:pt>
                <c:pt idx="254">
                  <c:v>-0.66276944000000992</c:v>
                </c:pt>
                <c:pt idx="255">
                  <c:v>-0.65802229000000989</c:v>
                </c:pt>
                <c:pt idx="256">
                  <c:v>-0.65436518000001009</c:v>
                </c:pt>
                <c:pt idx="257">
                  <c:v>-0.65214276000000004</c:v>
                </c:pt>
                <c:pt idx="258">
                  <c:v>-0.65400171000001017</c:v>
                </c:pt>
                <c:pt idx="259">
                  <c:v>-0.65170240999999995</c:v>
                </c:pt>
                <c:pt idx="260">
                  <c:v>-0.65239977999998988</c:v>
                </c:pt>
                <c:pt idx="261">
                  <c:v>-0.65308154000000007</c:v>
                </c:pt>
                <c:pt idx="262">
                  <c:v>-0.65263032999999004</c:v>
                </c:pt>
                <c:pt idx="263">
                  <c:v>-0.65760313999999997</c:v>
                </c:pt>
                <c:pt idx="264">
                  <c:v>-0.65913033000000998</c:v>
                </c:pt>
                <c:pt idx="265">
                  <c:v>-0.66140211000000004</c:v>
                </c:pt>
                <c:pt idx="266">
                  <c:v>-0.66771793000000002</c:v>
                </c:pt>
                <c:pt idx="267">
                  <c:v>-0.66843866999999002</c:v>
                </c:pt>
                <c:pt idx="268">
                  <c:v>-0.67303967000000009</c:v>
                </c:pt>
                <c:pt idx="269">
                  <c:v>-0.67633378999999993</c:v>
                </c:pt>
                <c:pt idx="270">
                  <c:v>-0.68212902000000986</c:v>
                </c:pt>
                <c:pt idx="271">
                  <c:v>-0.68487895000000987</c:v>
                </c:pt>
                <c:pt idx="272">
                  <c:v>-0.6895628000000098</c:v>
                </c:pt>
                <c:pt idx="273">
                  <c:v>-0.69437754000000984</c:v>
                </c:pt>
                <c:pt idx="274">
                  <c:v>-0.69665920999999975</c:v>
                </c:pt>
                <c:pt idx="275">
                  <c:v>-0.69941700000000018</c:v>
                </c:pt>
                <c:pt idx="276">
                  <c:v>-0.70409511999999985</c:v>
                </c:pt>
                <c:pt idx="277">
                  <c:v>-0.7072284200000003</c:v>
                </c:pt>
                <c:pt idx="278">
                  <c:v>-0.71017873999999992</c:v>
                </c:pt>
                <c:pt idx="279">
                  <c:v>-0.71371125999999996</c:v>
                </c:pt>
                <c:pt idx="280">
                  <c:v>-0.71496212000001003</c:v>
                </c:pt>
                <c:pt idx="281">
                  <c:v>-0.71648264000000017</c:v>
                </c:pt>
                <c:pt idx="282">
                  <c:v>-0.71979702000001011</c:v>
                </c:pt>
                <c:pt idx="283">
                  <c:v>-0.72198736999999991</c:v>
                </c:pt>
                <c:pt idx="284">
                  <c:v>-0.72207451000000988</c:v>
                </c:pt>
                <c:pt idx="285">
                  <c:v>-0.72860586999999977</c:v>
                </c:pt>
                <c:pt idx="286">
                  <c:v>-0.73296916000001011</c:v>
                </c:pt>
                <c:pt idx="287">
                  <c:v>-0.73295354999999995</c:v>
                </c:pt>
                <c:pt idx="288">
                  <c:v>-0.73845839000001012</c:v>
                </c:pt>
                <c:pt idx="289">
                  <c:v>-0.74421919000000991</c:v>
                </c:pt>
                <c:pt idx="290">
                  <c:v>-0.75135826999999011</c:v>
                </c:pt>
                <c:pt idx="291">
                  <c:v>-0.75150489000001008</c:v>
                </c:pt>
                <c:pt idx="292">
                  <c:v>-0.75774049999999993</c:v>
                </c:pt>
                <c:pt idx="293">
                  <c:v>-0.76194094999999984</c:v>
                </c:pt>
                <c:pt idx="294">
                  <c:v>-0.75969504999998994</c:v>
                </c:pt>
                <c:pt idx="295">
                  <c:v>-0.76070963999999996</c:v>
                </c:pt>
                <c:pt idx="296">
                  <c:v>-0.76750302999999009</c:v>
                </c:pt>
                <c:pt idx="297">
                  <c:v>-0.76535737999999998</c:v>
                </c:pt>
                <c:pt idx="298">
                  <c:v>-0.77077115000001006</c:v>
                </c:pt>
                <c:pt idx="299">
                  <c:v>-0.7748427400000002</c:v>
                </c:pt>
                <c:pt idx="300">
                  <c:v>-0.77326071999998991</c:v>
                </c:pt>
                <c:pt idx="301">
                  <c:v>-0.77873897000000003</c:v>
                </c:pt>
                <c:pt idx="302">
                  <c:v>-0.78277193999999994</c:v>
                </c:pt>
                <c:pt idx="303">
                  <c:v>-0.78444862000001003</c:v>
                </c:pt>
                <c:pt idx="304">
                  <c:v>-0.79084419999999001</c:v>
                </c:pt>
                <c:pt idx="305">
                  <c:v>-0.79387307000000007</c:v>
                </c:pt>
                <c:pt idx="306">
                  <c:v>-0.7968674899999999</c:v>
                </c:pt>
                <c:pt idx="307">
                  <c:v>-0.80221580999999986</c:v>
                </c:pt>
                <c:pt idx="308">
                  <c:v>-0.8044321499999898</c:v>
                </c:pt>
                <c:pt idx="309">
                  <c:v>-0.80939542999999992</c:v>
                </c:pt>
                <c:pt idx="310">
                  <c:v>-0.81328654</c:v>
                </c:pt>
                <c:pt idx="311">
                  <c:v>-0.81343018999999983</c:v>
                </c:pt>
                <c:pt idx="312">
                  <c:v>-0.81812572000001027</c:v>
                </c:pt>
                <c:pt idx="313">
                  <c:v>-0.82449042999999</c:v>
                </c:pt>
                <c:pt idx="314">
                  <c:v>-0.82992339000000004</c:v>
                </c:pt>
                <c:pt idx="315">
                  <c:v>-0.83814478000000014</c:v>
                </c:pt>
                <c:pt idx="316">
                  <c:v>-0.84222484000000009</c:v>
                </c:pt>
                <c:pt idx="317">
                  <c:v>-0.84921288000000983</c:v>
                </c:pt>
                <c:pt idx="318">
                  <c:v>-0.85851264000000982</c:v>
                </c:pt>
                <c:pt idx="319">
                  <c:v>-0.85940706999999983</c:v>
                </c:pt>
                <c:pt idx="320">
                  <c:v>-0.86951983000000999</c:v>
                </c:pt>
                <c:pt idx="321">
                  <c:v>-0.87358307999999973</c:v>
                </c:pt>
                <c:pt idx="322">
                  <c:v>-0.88246416999999022</c:v>
                </c:pt>
                <c:pt idx="323">
                  <c:v>-0.89407790000000986</c:v>
                </c:pt>
                <c:pt idx="324">
                  <c:v>-0.90548706000000001</c:v>
                </c:pt>
                <c:pt idx="325">
                  <c:v>-0.91556811000000016</c:v>
                </c:pt>
                <c:pt idx="326">
                  <c:v>-0.92764674999998986</c:v>
                </c:pt>
                <c:pt idx="327">
                  <c:v>-0.93806673000000007</c:v>
                </c:pt>
                <c:pt idx="328">
                  <c:v>-0.94509791999999027</c:v>
                </c:pt>
                <c:pt idx="329">
                  <c:v>-0.95639883999999009</c:v>
                </c:pt>
                <c:pt idx="330">
                  <c:v>-0.96139049999999981</c:v>
                </c:pt>
                <c:pt idx="331">
                  <c:v>-0.96846532000001018</c:v>
                </c:pt>
                <c:pt idx="332">
                  <c:v>-0.97791230000000007</c:v>
                </c:pt>
                <c:pt idx="333">
                  <c:v>-0.98159694999999014</c:v>
                </c:pt>
                <c:pt idx="334">
                  <c:v>-0.98893106000000008</c:v>
                </c:pt>
                <c:pt idx="335">
                  <c:v>-0.99702835000000012</c:v>
                </c:pt>
                <c:pt idx="336">
                  <c:v>-1.0019316699999998</c:v>
                </c:pt>
                <c:pt idx="337">
                  <c:v>-1.0092338299999999</c:v>
                </c:pt>
                <c:pt idx="338">
                  <c:v>-1.00727045999999</c:v>
                </c:pt>
                <c:pt idx="339">
                  <c:v>-1.0089868300000102</c:v>
                </c:pt>
                <c:pt idx="340">
                  <c:v>-1.0114462400000099</c:v>
                </c:pt>
                <c:pt idx="341">
                  <c:v>-1.0113985500000098</c:v>
                </c:pt>
                <c:pt idx="342">
                  <c:v>-1.0150048700000101</c:v>
                </c:pt>
                <c:pt idx="343">
                  <c:v>-1.0169913799999899</c:v>
                </c:pt>
                <c:pt idx="344">
                  <c:v>-1.01785612000001</c:v>
                </c:pt>
                <c:pt idx="345">
                  <c:v>-1.0185431300000001</c:v>
                </c:pt>
                <c:pt idx="346">
                  <c:v>-1.0195635600000101</c:v>
                </c:pt>
                <c:pt idx="347">
                  <c:v>-1.0212062599999998</c:v>
                </c:pt>
                <c:pt idx="348">
                  <c:v>-1.02218652</c:v>
                </c:pt>
                <c:pt idx="349">
                  <c:v>-1.02742029000001</c:v>
                </c:pt>
                <c:pt idx="350">
                  <c:v>-1.0278752999999998</c:v>
                </c:pt>
                <c:pt idx="351">
                  <c:v>-1.0320676600000001</c:v>
                </c:pt>
                <c:pt idx="352">
                  <c:v>-1.03929341</c:v>
                </c:pt>
                <c:pt idx="353">
                  <c:v>-1.0429840099999901</c:v>
                </c:pt>
                <c:pt idx="354">
                  <c:v>-1.0532727300000002</c:v>
                </c:pt>
                <c:pt idx="355">
                  <c:v>-1.0609620799999999</c:v>
                </c:pt>
                <c:pt idx="356">
                  <c:v>-1.0714532200000098</c:v>
                </c:pt>
                <c:pt idx="357">
                  <c:v>-1.0789793699999901</c:v>
                </c:pt>
                <c:pt idx="358">
                  <c:v>-1.0887324899999899</c:v>
                </c:pt>
                <c:pt idx="359">
                  <c:v>-1.1024221200000102</c:v>
                </c:pt>
                <c:pt idx="360">
                  <c:v>-1.1168670600000001</c:v>
                </c:pt>
                <c:pt idx="361">
                  <c:v>-1.1311725399999999</c:v>
                </c:pt>
                <c:pt idx="362">
                  <c:v>-1.1473314699999999</c:v>
                </c:pt>
                <c:pt idx="363">
                  <c:v>-1.1650371599999902</c:v>
                </c:pt>
                <c:pt idx="364">
                  <c:v>-1.1807029199999899</c:v>
                </c:pt>
                <c:pt idx="365">
                  <c:v>-1.19739723000001</c:v>
                </c:pt>
                <c:pt idx="366">
                  <c:v>-1.2223739600000101</c:v>
                </c:pt>
                <c:pt idx="367">
                  <c:v>-1.2300502100000001</c:v>
                </c:pt>
                <c:pt idx="368">
                  <c:v>-1.2525002999999899</c:v>
                </c:pt>
                <c:pt idx="369">
                  <c:v>-1.26877594</c:v>
                </c:pt>
                <c:pt idx="370">
                  <c:v>-1.2864384600000098</c:v>
                </c:pt>
                <c:pt idx="371">
                  <c:v>-1.3091026500000102</c:v>
                </c:pt>
                <c:pt idx="372">
                  <c:v>-1.33754372</c:v>
                </c:pt>
                <c:pt idx="373">
                  <c:v>-1.3586264799999999</c:v>
                </c:pt>
                <c:pt idx="374">
                  <c:v>-1.39087581999999</c:v>
                </c:pt>
                <c:pt idx="375">
                  <c:v>-1.41963755999999</c:v>
                </c:pt>
                <c:pt idx="376">
                  <c:v>-1.4480208100000098</c:v>
                </c:pt>
                <c:pt idx="377">
                  <c:v>-1.4839315399999999</c:v>
                </c:pt>
                <c:pt idx="378">
                  <c:v>-1.51761353</c:v>
                </c:pt>
                <c:pt idx="379">
                  <c:v>-1.5556730000000101</c:v>
                </c:pt>
                <c:pt idx="380">
                  <c:v>-1.5934132300000099</c:v>
                </c:pt>
                <c:pt idx="381">
                  <c:v>-1.6361585900000097</c:v>
                </c:pt>
                <c:pt idx="382">
                  <c:v>-1.6809970099999998</c:v>
                </c:pt>
                <c:pt idx="383">
                  <c:v>-1.7270162099999999</c:v>
                </c:pt>
                <c:pt idx="384">
                  <c:v>-1.7758166800000101</c:v>
                </c:pt>
                <c:pt idx="385">
                  <c:v>-1.84033322000001</c:v>
                </c:pt>
                <c:pt idx="386">
                  <c:v>-1.8845355499999901</c:v>
                </c:pt>
                <c:pt idx="387">
                  <c:v>-1.9467341899999899</c:v>
                </c:pt>
                <c:pt idx="388">
                  <c:v>-2.02400446</c:v>
                </c:pt>
                <c:pt idx="389">
                  <c:v>-2.0873575200000101</c:v>
                </c:pt>
                <c:pt idx="390">
                  <c:v>-2.1562006500000099</c:v>
                </c:pt>
                <c:pt idx="391">
                  <c:v>-2.2514619900000001</c:v>
                </c:pt>
                <c:pt idx="392">
                  <c:v>-2.3330231900000098</c:v>
                </c:pt>
                <c:pt idx="393">
                  <c:v>-2.4360979800000004</c:v>
                </c:pt>
                <c:pt idx="394">
                  <c:v>-2.5516651899999996</c:v>
                </c:pt>
                <c:pt idx="395">
                  <c:v>-2.6721474000000001</c:v>
                </c:pt>
                <c:pt idx="396">
                  <c:v>-2.7881766500000005</c:v>
                </c:pt>
                <c:pt idx="397">
                  <c:v>-2.9398963500000095</c:v>
                </c:pt>
                <c:pt idx="398">
                  <c:v>-3.09012818000001</c:v>
                </c:pt>
                <c:pt idx="399">
                  <c:v>-3.2638539100000101</c:v>
                </c:pt>
                <c:pt idx="400">
                  <c:v>-3.4487165199999898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2E5-4E2C-BD9F-D9F5B205A0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1117487"/>
        <c:axId val="2141113647"/>
      </c:scatterChart>
      <c:valAx>
        <c:axId val="2141117487"/>
        <c:scaling>
          <c:orientation val="minMax"/>
          <c:max val="260000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Frequency (GHz)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3647"/>
        <c:crosses val="autoZero"/>
        <c:crossBetween val="midCat"/>
        <c:majorUnit val="2000000000"/>
        <c:dispUnits>
          <c:builtInUnit val="billions"/>
        </c:dispUnits>
      </c:valAx>
      <c:valAx>
        <c:axId val="2141113647"/>
        <c:scaling>
          <c:orientation val="minMax"/>
          <c:min val="-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S31 (dB)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748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MASW-011206,</a:t>
            </a:r>
            <a:r>
              <a:rPr lang="en-US" baseline="0"/>
              <a:t> RFC to RF1 Isolation, Board Loss Included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'RF1 ISO RAW'!$B$1</c:f>
              <c:strCache>
                <c:ptCount val="1"/>
                <c:pt idx="0">
                  <c:v>MASW-011206_SN9_RF1ISO_RF2IL_-40C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'RF1 ISO RAW'!$A$2:$A$402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ISO RAW'!$B$2:$B$402</c:f>
              <c:numCache>
                <c:formatCode>General</c:formatCode>
                <c:ptCount val="401"/>
                <c:pt idx="0">
                  <c:v>-78.7219391</c:v>
                </c:pt>
                <c:pt idx="1">
                  <c:v>-72.775016800000003</c:v>
                </c:pt>
                <c:pt idx="2">
                  <c:v>-63.881877899999999</c:v>
                </c:pt>
                <c:pt idx="3">
                  <c:v>-56.966564200000001</c:v>
                </c:pt>
                <c:pt idx="4">
                  <c:v>-57.315349599999898</c:v>
                </c:pt>
                <c:pt idx="5">
                  <c:v>-57.953102100000002</c:v>
                </c:pt>
                <c:pt idx="6">
                  <c:v>-55.848983799999999</c:v>
                </c:pt>
                <c:pt idx="7">
                  <c:v>-61.689220399999897</c:v>
                </c:pt>
                <c:pt idx="8">
                  <c:v>-66.428779599999999</c:v>
                </c:pt>
                <c:pt idx="9">
                  <c:v>-66.348625200000001</c:v>
                </c:pt>
                <c:pt idx="10">
                  <c:v>-59.2256584</c:v>
                </c:pt>
                <c:pt idx="11">
                  <c:v>-58.304523500000002</c:v>
                </c:pt>
                <c:pt idx="12">
                  <c:v>-61.411991100000002</c:v>
                </c:pt>
                <c:pt idx="13">
                  <c:v>-65.485435499999994</c:v>
                </c:pt>
                <c:pt idx="14">
                  <c:v>-68.734825099999995</c:v>
                </c:pt>
                <c:pt idx="15">
                  <c:v>-66.064979600000001</c:v>
                </c:pt>
                <c:pt idx="16">
                  <c:v>-59.635070800000001</c:v>
                </c:pt>
                <c:pt idx="17">
                  <c:v>-59.3322754</c:v>
                </c:pt>
                <c:pt idx="18">
                  <c:v>-65.4196472</c:v>
                </c:pt>
                <c:pt idx="19">
                  <c:v>-65.477729800000006</c:v>
                </c:pt>
                <c:pt idx="20">
                  <c:v>-64.447906500000002</c:v>
                </c:pt>
                <c:pt idx="21">
                  <c:v>-62.858295400000003</c:v>
                </c:pt>
                <c:pt idx="22">
                  <c:v>-62.820831300000002</c:v>
                </c:pt>
                <c:pt idx="23">
                  <c:v>-64.620368999999997</c:v>
                </c:pt>
                <c:pt idx="24">
                  <c:v>-63.455913500000001</c:v>
                </c:pt>
                <c:pt idx="25">
                  <c:v>-63.932334900000001</c:v>
                </c:pt>
                <c:pt idx="26">
                  <c:v>-62.368835400000002</c:v>
                </c:pt>
                <c:pt idx="27">
                  <c:v>-62.543590499999901</c:v>
                </c:pt>
                <c:pt idx="28">
                  <c:v>-61.910938299999998</c:v>
                </c:pt>
                <c:pt idx="29">
                  <c:v>-61.062175799999999</c:v>
                </c:pt>
                <c:pt idx="30">
                  <c:v>-60.748130799999998</c:v>
                </c:pt>
                <c:pt idx="31">
                  <c:v>-60.052349100000001</c:v>
                </c:pt>
                <c:pt idx="32">
                  <c:v>-59.778678900000003</c:v>
                </c:pt>
                <c:pt idx="33">
                  <c:v>-59.466236100000003</c:v>
                </c:pt>
                <c:pt idx="34">
                  <c:v>-59.007202100000001</c:v>
                </c:pt>
                <c:pt idx="35">
                  <c:v>-58.258945500000003</c:v>
                </c:pt>
                <c:pt idx="36">
                  <c:v>-57.948524499999998</c:v>
                </c:pt>
                <c:pt idx="37">
                  <c:v>-57.823081999999999</c:v>
                </c:pt>
                <c:pt idx="38">
                  <c:v>-57.493717199999999</c:v>
                </c:pt>
                <c:pt idx="39">
                  <c:v>-57.069122299999997</c:v>
                </c:pt>
                <c:pt idx="40">
                  <c:v>-56.3144913</c:v>
                </c:pt>
                <c:pt idx="41">
                  <c:v>-56.440643299999998</c:v>
                </c:pt>
                <c:pt idx="42">
                  <c:v>-55.824401899999998</c:v>
                </c:pt>
                <c:pt idx="43">
                  <c:v>-55.686847700000001</c:v>
                </c:pt>
                <c:pt idx="44">
                  <c:v>-55.602630599999998</c:v>
                </c:pt>
                <c:pt idx="45">
                  <c:v>-55.470584899999899</c:v>
                </c:pt>
                <c:pt idx="46">
                  <c:v>-54.851756999999999</c:v>
                </c:pt>
                <c:pt idx="47">
                  <c:v>-54.712142900000003</c:v>
                </c:pt>
                <c:pt idx="48">
                  <c:v>-54.193027499999999</c:v>
                </c:pt>
                <c:pt idx="49">
                  <c:v>-54.0964241</c:v>
                </c:pt>
                <c:pt idx="50">
                  <c:v>-53.747203800000001</c:v>
                </c:pt>
                <c:pt idx="51">
                  <c:v>-53.608474700000002</c:v>
                </c:pt>
                <c:pt idx="52">
                  <c:v>-53.538272899999903</c:v>
                </c:pt>
                <c:pt idx="53">
                  <c:v>-53.329162599999897</c:v>
                </c:pt>
                <c:pt idx="54">
                  <c:v>-53.417705499999997</c:v>
                </c:pt>
                <c:pt idx="55">
                  <c:v>-53.186363200000002</c:v>
                </c:pt>
                <c:pt idx="56">
                  <c:v>-53.133979799999899</c:v>
                </c:pt>
                <c:pt idx="57">
                  <c:v>-53.207977300000003</c:v>
                </c:pt>
                <c:pt idx="58">
                  <c:v>-53.131050100000003</c:v>
                </c:pt>
                <c:pt idx="59">
                  <c:v>-52.8436813</c:v>
                </c:pt>
                <c:pt idx="60">
                  <c:v>-52.7400856</c:v>
                </c:pt>
                <c:pt idx="61">
                  <c:v>-52.546302799999999</c:v>
                </c:pt>
                <c:pt idx="62">
                  <c:v>-52.328006700000003</c:v>
                </c:pt>
                <c:pt idx="63">
                  <c:v>-52.198791499999999</c:v>
                </c:pt>
                <c:pt idx="64">
                  <c:v>-51.934070599999998</c:v>
                </c:pt>
                <c:pt idx="65">
                  <c:v>-51.617729199999999</c:v>
                </c:pt>
                <c:pt idx="66">
                  <c:v>-51.386569999999999</c:v>
                </c:pt>
                <c:pt idx="67">
                  <c:v>-51.087760899999999</c:v>
                </c:pt>
                <c:pt idx="68">
                  <c:v>-50.904193900000003</c:v>
                </c:pt>
                <c:pt idx="69">
                  <c:v>-50.674831400000002</c:v>
                </c:pt>
                <c:pt idx="70">
                  <c:v>-50.460659</c:v>
                </c:pt>
                <c:pt idx="71">
                  <c:v>-50.368240399999998</c:v>
                </c:pt>
                <c:pt idx="72">
                  <c:v>-50.317760499999899</c:v>
                </c:pt>
                <c:pt idx="73">
                  <c:v>-50.484790799999999</c:v>
                </c:pt>
                <c:pt idx="74">
                  <c:v>-50.454971299999997</c:v>
                </c:pt>
                <c:pt idx="75">
                  <c:v>-50.312412299999998</c:v>
                </c:pt>
                <c:pt idx="76">
                  <c:v>-50.249214199999997</c:v>
                </c:pt>
                <c:pt idx="77">
                  <c:v>-50.046993299999997</c:v>
                </c:pt>
                <c:pt idx="78">
                  <c:v>-50.1212807</c:v>
                </c:pt>
                <c:pt idx="79">
                  <c:v>-50.136707299999998</c:v>
                </c:pt>
                <c:pt idx="80">
                  <c:v>-50.034561199999999</c:v>
                </c:pt>
                <c:pt idx="81">
                  <c:v>-49.9935799</c:v>
                </c:pt>
                <c:pt idx="82">
                  <c:v>-49.543663000000002</c:v>
                </c:pt>
                <c:pt idx="83">
                  <c:v>-49.0545616</c:v>
                </c:pt>
                <c:pt idx="84">
                  <c:v>-48.739829999999998</c:v>
                </c:pt>
                <c:pt idx="85">
                  <c:v>-48.556686399999897</c:v>
                </c:pt>
                <c:pt idx="86">
                  <c:v>-48.235332499999998</c:v>
                </c:pt>
                <c:pt idx="87">
                  <c:v>-48.110092199999997</c:v>
                </c:pt>
                <c:pt idx="88">
                  <c:v>-47.956203500000001</c:v>
                </c:pt>
                <c:pt idx="89">
                  <c:v>-47.709384900000003</c:v>
                </c:pt>
                <c:pt idx="90">
                  <c:v>-47.594665499999998</c:v>
                </c:pt>
                <c:pt idx="91">
                  <c:v>-47.490737899999999</c:v>
                </c:pt>
                <c:pt idx="92">
                  <c:v>-47.4400215</c:v>
                </c:pt>
                <c:pt idx="93">
                  <c:v>-47.235137899999998</c:v>
                </c:pt>
                <c:pt idx="94">
                  <c:v>-47.115913399999997</c:v>
                </c:pt>
                <c:pt idx="95">
                  <c:v>-47.068008399999997</c:v>
                </c:pt>
                <c:pt idx="96">
                  <c:v>-47.017776499999997</c:v>
                </c:pt>
                <c:pt idx="97">
                  <c:v>-46.875057200000001</c:v>
                </c:pt>
                <c:pt idx="98">
                  <c:v>-46.893707300000003</c:v>
                </c:pt>
                <c:pt idx="99">
                  <c:v>-46.9361763</c:v>
                </c:pt>
                <c:pt idx="100">
                  <c:v>-46.796005200000003</c:v>
                </c:pt>
                <c:pt idx="101">
                  <c:v>-46.6607208</c:v>
                </c:pt>
                <c:pt idx="102">
                  <c:v>-46.535602599999997</c:v>
                </c:pt>
                <c:pt idx="103">
                  <c:v>-46.302146899999997</c:v>
                </c:pt>
                <c:pt idx="104">
                  <c:v>-46.261665299999997</c:v>
                </c:pt>
                <c:pt idx="105">
                  <c:v>-46.097526599999902</c:v>
                </c:pt>
                <c:pt idx="106">
                  <c:v>-46.003078500000001</c:v>
                </c:pt>
                <c:pt idx="107">
                  <c:v>-45.913028699999998</c:v>
                </c:pt>
                <c:pt idx="108">
                  <c:v>-45.743343400000001</c:v>
                </c:pt>
                <c:pt idx="109">
                  <c:v>-45.702434500000003</c:v>
                </c:pt>
                <c:pt idx="110">
                  <c:v>-45.601573899999998</c:v>
                </c:pt>
                <c:pt idx="111">
                  <c:v>-45.501136799999998</c:v>
                </c:pt>
                <c:pt idx="112">
                  <c:v>-45.3542366</c:v>
                </c:pt>
                <c:pt idx="113">
                  <c:v>-45.278945899999997</c:v>
                </c:pt>
                <c:pt idx="114">
                  <c:v>-45.252914400000002</c:v>
                </c:pt>
                <c:pt idx="115">
                  <c:v>-45.218341799999997</c:v>
                </c:pt>
                <c:pt idx="116">
                  <c:v>-45.2257538</c:v>
                </c:pt>
                <c:pt idx="117">
                  <c:v>-45.076938599999998</c:v>
                </c:pt>
                <c:pt idx="118">
                  <c:v>-44.957271599999999</c:v>
                </c:pt>
                <c:pt idx="119">
                  <c:v>-44.935226399999998</c:v>
                </c:pt>
                <c:pt idx="120">
                  <c:v>-44.8351173</c:v>
                </c:pt>
                <c:pt idx="121">
                  <c:v>-44.647983600000003</c:v>
                </c:pt>
                <c:pt idx="122">
                  <c:v>-44.590450300000001</c:v>
                </c:pt>
                <c:pt idx="123">
                  <c:v>-44.453201300000003</c:v>
                </c:pt>
                <c:pt idx="124">
                  <c:v>-44.303646099999902</c:v>
                </c:pt>
                <c:pt idx="125">
                  <c:v>-44.018470800000003</c:v>
                </c:pt>
                <c:pt idx="126">
                  <c:v>-43.820354500000001</c:v>
                </c:pt>
                <c:pt idx="127">
                  <c:v>-43.969791399999998</c:v>
                </c:pt>
                <c:pt idx="128">
                  <c:v>-44.545616099999997</c:v>
                </c:pt>
                <c:pt idx="129">
                  <c:v>-45.272148100000003</c:v>
                </c:pt>
                <c:pt idx="130">
                  <c:v>-45.313194299999999</c:v>
                </c:pt>
                <c:pt idx="131">
                  <c:v>-44.754264800000001</c:v>
                </c:pt>
                <c:pt idx="132">
                  <c:v>-43.950592</c:v>
                </c:pt>
                <c:pt idx="133">
                  <c:v>-43.802383399999997</c:v>
                </c:pt>
                <c:pt idx="134">
                  <c:v>-44.1025238</c:v>
                </c:pt>
                <c:pt idx="135">
                  <c:v>-44.2350578</c:v>
                </c:pt>
                <c:pt idx="136">
                  <c:v>-44.148479500000001</c:v>
                </c:pt>
                <c:pt idx="137">
                  <c:v>-44.070590999999901</c:v>
                </c:pt>
                <c:pt idx="138">
                  <c:v>-43.938358299999997</c:v>
                </c:pt>
                <c:pt idx="139">
                  <c:v>-43.901508300000003</c:v>
                </c:pt>
                <c:pt idx="140">
                  <c:v>-43.8460616999999</c:v>
                </c:pt>
                <c:pt idx="141">
                  <c:v>-43.805797599999998</c:v>
                </c:pt>
                <c:pt idx="142">
                  <c:v>-43.748989100000003</c:v>
                </c:pt>
                <c:pt idx="143">
                  <c:v>-43.706897699999999</c:v>
                </c:pt>
                <c:pt idx="144">
                  <c:v>-43.7063408</c:v>
                </c:pt>
                <c:pt idx="145">
                  <c:v>-43.670764900000002</c:v>
                </c:pt>
                <c:pt idx="146">
                  <c:v>-43.513866399999998</c:v>
                </c:pt>
                <c:pt idx="147">
                  <c:v>-43.529331200000001</c:v>
                </c:pt>
                <c:pt idx="148">
                  <c:v>-43.3720322</c:v>
                </c:pt>
                <c:pt idx="149">
                  <c:v>-43.3587761</c:v>
                </c:pt>
                <c:pt idx="150">
                  <c:v>-43.239250200000001</c:v>
                </c:pt>
                <c:pt idx="151">
                  <c:v>-43.1074257</c:v>
                </c:pt>
                <c:pt idx="152">
                  <c:v>-43.009017900000003</c:v>
                </c:pt>
                <c:pt idx="153">
                  <c:v>-42.941535899999998</c:v>
                </c:pt>
                <c:pt idx="154">
                  <c:v>-42.810840599999899</c:v>
                </c:pt>
                <c:pt idx="155">
                  <c:v>-42.784618399999999</c:v>
                </c:pt>
                <c:pt idx="156">
                  <c:v>-42.822425799999998</c:v>
                </c:pt>
                <c:pt idx="157">
                  <c:v>-42.792350800000001</c:v>
                </c:pt>
                <c:pt idx="158">
                  <c:v>-42.728618599999997</c:v>
                </c:pt>
                <c:pt idx="159">
                  <c:v>-42.774063099999999</c:v>
                </c:pt>
                <c:pt idx="160">
                  <c:v>-42.804527299999997</c:v>
                </c:pt>
                <c:pt idx="161">
                  <c:v>-42.913711499999998</c:v>
                </c:pt>
                <c:pt idx="162">
                  <c:v>-42.9170151</c:v>
                </c:pt>
                <c:pt idx="163">
                  <c:v>-42.954486799999998</c:v>
                </c:pt>
                <c:pt idx="164">
                  <c:v>-42.884571100000002</c:v>
                </c:pt>
                <c:pt idx="165">
                  <c:v>-42.909892999999997</c:v>
                </c:pt>
                <c:pt idx="166">
                  <c:v>-42.811973600000002</c:v>
                </c:pt>
                <c:pt idx="167">
                  <c:v>-42.836139699999897</c:v>
                </c:pt>
                <c:pt idx="168">
                  <c:v>-42.723758699999898</c:v>
                </c:pt>
                <c:pt idx="169">
                  <c:v>-42.639614100000003</c:v>
                </c:pt>
                <c:pt idx="170">
                  <c:v>-42.647853900000001</c:v>
                </c:pt>
                <c:pt idx="171">
                  <c:v>-42.650691999999999</c:v>
                </c:pt>
                <c:pt idx="172">
                  <c:v>-42.6112404</c:v>
                </c:pt>
                <c:pt idx="173">
                  <c:v>-42.615051299999998</c:v>
                </c:pt>
                <c:pt idx="174">
                  <c:v>-42.503990199999997</c:v>
                </c:pt>
                <c:pt idx="175">
                  <c:v>-42.544498400000002</c:v>
                </c:pt>
                <c:pt idx="176">
                  <c:v>-42.515342699999998</c:v>
                </c:pt>
                <c:pt idx="177">
                  <c:v>-42.453422500000002</c:v>
                </c:pt>
                <c:pt idx="178">
                  <c:v>-42.453788799999998</c:v>
                </c:pt>
                <c:pt idx="179">
                  <c:v>-42.442676499999898</c:v>
                </c:pt>
                <c:pt idx="180">
                  <c:v>-42.382759100000001</c:v>
                </c:pt>
                <c:pt idx="181">
                  <c:v>-42.294937099999999</c:v>
                </c:pt>
                <c:pt idx="182">
                  <c:v>-42.200103799999901</c:v>
                </c:pt>
                <c:pt idx="183">
                  <c:v>-42.135810899999903</c:v>
                </c:pt>
                <c:pt idx="184">
                  <c:v>-42.086608900000002</c:v>
                </c:pt>
                <c:pt idx="185">
                  <c:v>-41.978130299999997</c:v>
                </c:pt>
                <c:pt idx="186">
                  <c:v>-41.9485435</c:v>
                </c:pt>
                <c:pt idx="187">
                  <c:v>-41.966411600000001</c:v>
                </c:pt>
                <c:pt idx="188">
                  <c:v>-41.843593599999998</c:v>
                </c:pt>
                <c:pt idx="189">
                  <c:v>-41.812858599999998</c:v>
                </c:pt>
                <c:pt idx="190">
                  <c:v>-41.866287200000002</c:v>
                </c:pt>
                <c:pt idx="191">
                  <c:v>-41.853679700000001</c:v>
                </c:pt>
                <c:pt idx="192">
                  <c:v>-41.8375244</c:v>
                </c:pt>
                <c:pt idx="193">
                  <c:v>-41.849159200000003</c:v>
                </c:pt>
                <c:pt idx="194">
                  <c:v>-41.842155499999897</c:v>
                </c:pt>
                <c:pt idx="195">
                  <c:v>-41.869072000000003</c:v>
                </c:pt>
                <c:pt idx="196">
                  <c:v>-41.857742299999998</c:v>
                </c:pt>
                <c:pt idx="197">
                  <c:v>-41.846900900000001</c:v>
                </c:pt>
                <c:pt idx="198">
                  <c:v>-41.7767792</c:v>
                </c:pt>
                <c:pt idx="199">
                  <c:v>-41.7045593</c:v>
                </c:pt>
                <c:pt idx="200">
                  <c:v>-41.718765300000001</c:v>
                </c:pt>
                <c:pt idx="201">
                  <c:v>-41.653629299999999</c:v>
                </c:pt>
                <c:pt idx="202">
                  <c:v>-41.599597899999999</c:v>
                </c:pt>
                <c:pt idx="203">
                  <c:v>-41.535980199999997</c:v>
                </c:pt>
                <c:pt idx="204">
                  <c:v>-41.496089900000001</c:v>
                </c:pt>
                <c:pt idx="205">
                  <c:v>-41.389213599999898</c:v>
                </c:pt>
                <c:pt idx="206">
                  <c:v>-41.369853999999997</c:v>
                </c:pt>
                <c:pt idx="207">
                  <c:v>-41.316928900000001</c:v>
                </c:pt>
                <c:pt idx="208">
                  <c:v>-41.321792600000002</c:v>
                </c:pt>
                <c:pt idx="209">
                  <c:v>-41.319255800000001</c:v>
                </c:pt>
                <c:pt idx="210">
                  <c:v>-41.217899299999999</c:v>
                </c:pt>
                <c:pt idx="211">
                  <c:v>-41.175994899999999</c:v>
                </c:pt>
                <c:pt idx="212">
                  <c:v>-41.196128799999997</c:v>
                </c:pt>
                <c:pt idx="213">
                  <c:v>-41.060169199999997</c:v>
                </c:pt>
                <c:pt idx="214">
                  <c:v>-41.063526199999998</c:v>
                </c:pt>
                <c:pt idx="215">
                  <c:v>-41.047184000000001</c:v>
                </c:pt>
                <c:pt idx="216">
                  <c:v>-40.913207999999997</c:v>
                </c:pt>
                <c:pt idx="217">
                  <c:v>-40.827438399999998</c:v>
                </c:pt>
                <c:pt idx="218">
                  <c:v>-40.760898599999997</c:v>
                </c:pt>
                <c:pt idx="219">
                  <c:v>-40.643596600000002</c:v>
                </c:pt>
                <c:pt idx="220">
                  <c:v>-40.592933700000003</c:v>
                </c:pt>
                <c:pt idx="221">
                  <c:v>-40.507160200000001</c:v>
                </c:pt>
                <c:pt idx="222">
                  <c:v>-40.445041699999997</c:v>
                </c:pt>
                <c:pt idx="223">
                  <c:v>-40.482498200000002</c:v>
                </c:pt>
                <c:pt idx="224">
                  <c:v>-40.371818500000003</c:v>
                </c:pt>
                <c:pt idx="225">
                  <c:v>-40.3520355</c:v>
                </c:pt>
                <c:pt idx="226">
                  <c:v>-40.292045600000002</c:v>
                </c:pt>
                <c:pt idx="227">
                  <c:v>-40.170597099999902</c:v>
                </c:pt>
                <c:pt idx="228">
                  <c:v>-40.1072159</c:v>
                </c:pt>
                <c:pt idx="229">
                  <c:v>-40.038970900000002</c:v>
                </c:pt>
                <c:pt idx="230">
                  <c:v>-39.977863300000003</c:v>
                </c:pt>
                <c:pt idx="231">
                  <c:v>-39.975433299999999</c:v>
                </c:pt>
                <c:pt idx="232">
                  <c:v>-39.946277600000002</c:v>
                </c:pt>
                <c:pt idx="233">
                  <c:v>-39.857246400000001</c:v>
                </c:pt>
                <c:pt idx="234">
                  <c:v>-39.961479199999999</c:v>
                </c:pt>
                <c:pt idx="235">
                  <c:v>-39.877517699999999</c:v>
                </c:pt>
                <c:pt idx="236">
                  <c:v>-39.973064399999998</c:v>
                </c:pt>
                <c:pt idx="237">
                  <c:v>-40.057540899999999</c:v>
                </c:pt>
                <c:pt idx="238">
                  <c:v>-40.143013000000003</c:v>
                </c:pt>
                <c:pt idx="239">
                  <c:v>-40.1488686</c:v>
                </c:pt>
                <c:pt idx="240">
                  <c:v>-40.268344900000002</c:v>
                </c:pt>
                <c:pt idx="241">
                  <c:v>-40.172489200000001</c:v>
                </c:pt>
                <c:pt idx="242">
                  <c:v>-40.194374099999997</c:v>
                </c:pt>
                <c:pt idx="243">
                  <c:v>-40.0811882</c:v>
                </c:pt>
                <c:pt idx="244">
                  <c:v>-40.032936100000001</c:v>
                </c:pt>
                <c:pt idx="245">
                  <c:v>-40.005104099999997</c:v>
                </c:pt>
                <c:pt idx="246">
                  <c:v>-39.975898700000002</c:v>
                </c:pt>
                <c:pt idx="247">
                  <c:v>-39.943450900000002</c:v>
                </c:pt>
                <c:pt idx="248">
                  <c:v>-39.984188099999997</c:v>
                </c:pt>
                <c:pt idx="249">
                  <c:v>-39.864177699999999</c:v>
                </c:pt>
                <c:pt idx="250">
                  <c:v>-39.891059900000002</c:v>
                </c:pt>
                <c:pt idx="251">
                  <c:v>-39.900115999999997</c:v>
                </c:pt>
                <c:pt idx="252">
                  <c:v>-39.838817599999999</c:v>
                </c:pt>
                <c:pt idx="253">
                  <c:v>-39.871639299999998</c:v>
                </c:pt>
                <c:pt idx="254">
                  <c:v>-39.900405900000003</c:v>
                </c:pt>
                <c:pt idx="255">
                  <c:v>-39.864181500000001</c:v>
                </c:pt>
                <c:pt idx="256">
                  <c:v>-39.929954500000001</c:v>
                </c:pt>
                <c:pt idx="257">
                  <c:v>-39.900363900000002</c:v>
                </c:pt>
                <c:pt idx="258">
                  <c:v>-39.908016199999999</c:v>
                </c:pt>
                <c:pt idx="259">
                  <c:v>-39.882343300000002</c:v>
                </c:pt>
                <c:pt idx="260">
                  <c:v>-39.812980699999997</c:v>
                </c:pt>
                <c:pt idx="261">
                  <c:v>-39.754421200000003</c:v>
                </c:pt>
                <c:pt idx="262">
                  <c:v>-39.727569600000002</c:v>
                </c:pt>
                <c:pt idx="263">
                  <c:v>-39.636814100000002</c:v>
                </c:pt>
                <c:pt idx="264">
                  <c:v>-39.614627800000001</c:v>
                </c:pt>
                <c:pt idx="265">
                  <c:v>-39.552761099999998</c:v>
                </c:pt>
                <c:pt idx="266">
                  <c:v>-39.567028000000001</c:v>
                </c:pt>
                <c:pt idx="267">
                  <c:v>-39.553024299999997</c:v>
                </c:pt>
                <c:pt idx="268">
                  <c:v>-39.531826000000002</c:v>
                </c:pt>
                <c:pt idx="269">
                  <c:v>-39.442520100000003</c:v>
                </c:pt>
                <c:pt idx="270">
                  <c:v>-39.474342300000004</c:v>
                </c:pt>
                <c:pt idx="271">
                  <c:v>-39.450462299999998</c:v>
                </c:pt>
                <c:pt idx="272">
                  <c:v>-39.554275500000003</c:v>
                </c:pt>
                <c:pt idx="273">
                  <c:v>-39.5806313</c:v>
                </c:pt>
                <c:pt idx="274">
                  <c:v>-39.552310900000002</c:v>
                </c:pt>
                <c:pt idx="275">
                  <c:v>-39.521804799999998</c:v>
                </c:pt>
                <c:pt idx="276">
                  <c:v>-39.533268</c:v>
                </c:pt>
                <c:pt idx="277">
                  <c:v>-39.437561000000002</c:v>
                </c:pt>
                <c:pt idx="278">
                  <c:v>-39.422790499999998</c:v>
                </c:pt>
                <c:pt idx="279">
                  <c:v>-39.394889800000001</c:v>
                </c:pt>
                <c:pt idx="280">
                  <c:v>-39.291351300000002</c:v>
                </c:pt>
                <c:pt idx="281">
                  <c:v>-39.242248500000002</c:v>
                </c:pt>
                <c:pt idx="282">
                  <c:v>-39.152011899999998</c:v>
                </c:pt>
                <c:pt idx="283">
                  <c:v>-39.1046257</c:v>
                </c:pt>
                <c:pt idx="284">
                  <c:v>-39.094161999999997</c:v>
                </c:pt>
                <c:pt idx="285">
                  <c:v>-39.067276</c:v>
                </c:pt>
                <c:pt idx="286">
                  <c:v>-39.067954999999998</c:v>
                </c:pt>
                <c:pt idx="287">
                  <c:v>-39.060329400000001</c:v>
                </c:pt>
                <c:pt idx="288">
                  <c:v>-39.011650099999997</c:v>
                </c:pt>
                <c:pt idx="289">
                  <c:v>-39.0600624</c:v>
                </c:pt>
                <c:pt idx="290">
                  <c:v>-39.029483800000001</c:v>
                </c:pt>
                <c:pt idx="291">
                  <c:v>-38.971008300000001</c:v>
                </c:pt>
                <c:pt idx="292">
                  <c:v>-38.997146600000001</c:v>
                </c:pt>
                <c:pt idx="293">
                  <c:v>-39.019229899999999</c:v>
                </c:pt>
                <c:pt idx="294">
                  <c:v>-38.915164900000001</c:v>
                </c:pt>
                <c:pt idx="295">
                  <c:v>-38.9056091</c:v>
                </c:pt>
                <c:pt idx="296">
                  <c:v>-38.8331795</c:v>
                </c:pt>
                <c:pt idx="297">
                  <c:v>-38.876289399999997</c:v>
                </c:pt>
                <c:pt idx="298">
                  <c:v>-38.926143600000003</c:v>
                </c:pt>
                <c:pt idx="299">
                  <c:v>-38.882675200000001</c:v>
                </c:pt>
                <c:pt idx="300">
                  <c:v>-38.829032900000001</c:v>
                </c:pt>
                <c:pt idx="301">
                  <c:v>-38.809036300000002</c:v>
                </c:pt>
                <c:pt idx="302">
                  <c:v>-38.7624779</c:v>
                </c:pt>
                <c:pt idx="303">
                  <c:v>-38.800029799999997</c:v>
                </c:pt>
                <c:pt idx="304">
                  <c:v>-38.765937800000003</c:v>
                </c:pt>
                <c:pt idx="305">
                  <c:v>-38.725223499999998</c:v>
                </c:pt>
                <c:pt idx="306">
                  <c:v>-38.742637600000002</c:v>
                </c:pt>
                <c:pt idx="307">
                  <c:v>-38.740413699999998</c:v>
                </c:pt>
                <c:pt idx="308">
                  <c:v>-38.741722099999997</c:v>
                </c:pt>
                <c:pt idx="309">
                  <c:v>-38.823440599999998</c:v>
                </c:pt>
                <c:pt idx="310">
                  <c:v>-38.742721600000003</c:v>
                </c:pt>
                <c:pt idx="311">
                  <c:v>-38.7236786</c:v>
                </c:pt>
                <c:pt idx="312">
                  <c:v>-38.707027399999902</c:v>
                </c:pt>
                <c:pt idx="313">
                  <c:v>-38.727210999999997</c:v>
                </c:pt>
                <c:pt idx="314">
                  <c:v>-38.659153000000003</c:v>
                </c:pt>
                <c:pt idx="315">
                  <c:v>-38.6870689</c:v>
                </c:pt>
                <c:pt idx="316">
                  <c:v>-38.606723799999997</c:v>
                </c:pt>
                <c:pt idx="317">
                  <c:v>-38.666240700000003</c:v>
                </c:pt>
                <c:pt idx="318">
                  <c:v>-38.648513800000003</c:v>
                </c:pt>
                <c:pt idx="319">
                  <c:v>-38.647281599999999</c:v>
                </c:pt>
                <c:pt idx="320">
                  <c:v>-38.6966629</c:v>
                </c:pt>
                <c:pt idx="321">
                  <c:v>-38.724552199999998</c:v>
                </c:pt>
                <c:pt idx="322">
                  <c:v>-38.757286100000002</c:v>
                </c:pt>
                <c:pt idx="323">
                  <c:v>-38.903083799999997</c:v>
                </c:pt>
                <c:pt idx="324">
                  <c:v>-39.001701400000002</c:v>
                </c:pt>
                <c:pt idx="325">
                  <c:v>-39.188713100000001</c:v>
                </c:pt>
                <c:pt idx="326">
                  <c:v>-39.279392199999997</c:v>
                </c:pt>
                <c:pt idx="327">
                  <c:v>-39.261562300000001</c:v>
                </c:pt>
                <c:pt idx="328">
                  <c:v>-39.3317719</c:v>
                </c:pt>
                <c:pt idx="329">
                  <c:v>-39.444107099999997</c:v>
                </c:pt>
                <c:pt idx="330">
                  <c:v>-39.432468399999998</c:v>
                </c:pt>
                <c:pt idx="331">
                  <c:v>-39.524909999999998</c:v>
                </c:pt>
                <c:pt idx="332">
                  <c:v>-39.542812300000001</c:v>
                </c:pt>
                <c:pt idx="333">
                  <c:v>-39.547618900000003</c:v>
                </c:pt>
                <c:pt idx="334">
                  <c:v>-39.518226599999998</c:v>
                </c:pt>
                <c:pt idx="335">
                  <c:v>-39.434112499999998</c:v>
                </c:pt>
                <c:pt idx="336">
                  <c:v>-39.267780299999998</c:v>
                </c:pt>
                <c:pt idx="337">
                  <c:v>-39.142532299999999</c:v>
                </c:pt>
                <c:pt idx="338">
                  <c:v>-38.995521500000002</c:v>
                </c:pt>
                <c:pt idx="339">
                  <c:v>-38.910308800000003</c:v>
                </c:pt>
                <c:pt idx="340">
                  <c:v>-38.841682400000003</c:v>
                </c:pt>
                <c:pt idx="341">
                  <c:v>-38.801074999999997</c:v>
                </c:pt>
                <c:pt idx="342">
                  <c:v>-38.694889099999997</c:v>
                </c:pt>
                <c:pt idx="343">
                  <c:v>-38.562271099999997</c:v>
                </c:pt>
                <c:pt idx="344">
                  <c:v>-38.418636300000003</c:v>
                </c:pt>
                <c:pt idx="345">
                  <c:v>-38.280342099999999</c:v>
                </c:pt>
                <c:pt idx="346">
                  <c:v>-38.135059400000003</c:v>
                </c:pt>
                <c:pt idx="347">
                  <c:v>-37.961818700000002</c:v>
                </c:pt>
                <c:pt idx="348">
                  <c:v>-37.851589199999999</c:v>
                </c:pt>
                <c:pt idx="349">
                  <c:v>-37.768833200000003</c:v>
                </c:pt>
                <c:pt idx="350">
                  <c:v>-37.643711099999997</c:v>
                </c:pt>
                <c:pt idx="351">
                  <c:v>-37.571903200000001</c:v>
                </c:pt>
                <c:pt idx="352">
                  <c:v>-37.3639717</c:v>
                </c:pt>
                <c:pt idx="353">
                  <c:v>-37.280418400000002</c:v>
                </c:pt>
                <c:pt idx="354">
                  <c:v>-37.146663699999998</c:v>
                </c:pt>
                <c:pt idx="355">
                  <c:v>-37.034469600000001</c:v>
                </c:pt>
                <c:pt idx="356">
                  <c:v>-37.019027700000002</c:v>
                </c:pt>
                <c:pt idx="357">
                  <c:v>-37.0035515</c:v>
                </c:pt>
                <c:pt idx="358">
                  <c:v>-36.9485168</c:v>
                </c:pt>
                <c:pt idx="359">
                  <c:v>-36.954414399999997</c:v>
                </c:pt>
                <c:pt idx="360">
                  <c:v>-36.8744011</c:v>
                </c:pt>
                <c:pt idx="361">
                  <c:v>-36.828159300000003</c:v>
                </c:pt>
                <c:pt idx="362">
                  <c:v>-36.769695300000002</c:v>
                </c:pt>
                <c:pt idx="363">
                  <c:v>-36.753433200000003</c:v>
                </c:pt>
                <c:pt idx="364">
                  <c:v>-36.6812592</c:v>
                </c:pt>
                <c:pt idx="365">
                  <c:v>-36.704097699999998</c:v>
                </c:pt>
                <c:pt idx="366">
                  <c:v>-36.6693687</c:v>
                </c:pt>
                <c:pt idx="367">
                  <c:v>-36.678241700000001</c:v>
                </c:pt>
                <c:pt idx="368">
                  <c:v>-36.701126100000003</c:v>
                </c:pt>
                <c:pt idx="369">
                  <c:v>-36.730171200000001</c:v>
                </c:pt>
                <c:pt idx="370">
                  <c:v>-36.783893599999999</c:v>
                </c:pt>
                <c:pt idx="371">
                  <c:v>-36.790534999999998</c:v>
                </c:pt>
                <c:pt idx="372">
                  <c:v>-36.779876700000003</c:v>
                </c:pt>
                <c:pt idx="373">
                  <c:v>-36.8373451</c:v>
                </c:pt>
                <c:pt idx="374">
                  <c:v>-36.860454599999997</c:v>
                </c:pt>
                <c:pt idx="375">
                  <c:v>-36.916061399999997</c:v>
                </c:pt>
                <c:pt idx="376">
                  <c:v>-36.973266600000002</c:v>
                </c:pt>
                <c:pt idx="377">
                  <c:v>-36.911808000000001</c:v>
                </c:pt>
                <c:pt idx="378">
                  <c:v>-36.880870799999997</c:v>
                </c:pt>
                <c:pt idx="379">
                  <c:v>-36.811183900000003</c:v>
                </c:pt>
                <c:pt idx="380">
                  <c:v>-36.754062699999999</c:v>
                </c:pt>
                <c:pt idx="381">
                  <c:v>-36.818691299999998</c:v>
                </c:pt>
                <c:pt idx="382">
                  <c:v>-36.794528999999997</c:v>
                </c:pt>
                <c:pt idx="383">
                  <c:v>-36.722988100000002</c:v>
                </c:pt>
                <c:pt idx="384">
                  <c:v>-36.732738500000004</c:v>
                </c:pt>
                <c:pt idx="385">
                  <c:v>-36.678821599999999</c:v>
                </c:pt>
                <c:pt idx="386">
                  <c:v>-36.532581299999997</c:v>
                </c:pt>
                <c:pt idx="387">
                  <c:v>-36.511913300000003</c:v>
                </c:pt>
                <c:pt idx="388">
                  <c:v>-36.521770500000002</c:v>
                </c:pt>
                <c:pt idx="389">
                  <c:v>-36.410285899999998</c:v>
                </c:pt>
                <c:pt idx="390">
                  <c:v>-36.39217</c:v>
                </c:pt>
                <c:pt idx="391">
                  <c:v>-36.361030599999999</c:v>
                </c:pt>
                <c:pt idx="392">
                  <c:v>-36.323581699999998</c:v>
                </c:pt>
                <c:pt idx="393">
                  <c:v>-36.326152800000003</c:v>
                </c:pt>
                <c:pt idx="394">
                  <c:v>-36.256256100000002</c:v>
                </c:pt>
                <c:pt idx="395">
                  <c:v>-36.216304800000003</c:v>
                </c:pt>
                <c:pt idx="396">
                  <c:v>-36.122261000000002</c:v>
                </c:pt>
                <c:pt idx="397">
                  <c:v>-36.1184273</c:v>
                </c:pt>
                <c:pt idx="398">
                  <c:v>-36.084552799999997</c:v>
                </c:pt>
                <c:pt idx="399">
                  <c:v>-36.089214300000002</c:v>
                </c:pt>
                <c:pt idx="400">
                  <c:v>-36.1712074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2C3-45E5-891E-F31835C8F56B}"/>
            </c:ext>
          </c:extLst>
        </c:ser>
        <c:ser>
          <c:idx val="1"/>
          <c:order val="1"/>
          <c:tx>
            <c:strRef>
              <c:f>'RF1 ISO RAW'!$C$1</c:f>
              <c:strCache>
                <c:ptCount val="1"/>
                <c:pt idx="0">
                  <c:v>MASW-011206_SN9_RF1ISO_RF2IL_25C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'RF1 ISO RAW'!$A$2:$A$402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ISO RAW'!$C$2:$C$402</c:f>
              <c:numCache>
                <c:formatCode>General</c:formatCode>
                <c:ptCount val="401"/>
                <c:pt idx="0">
                  <c:v>-74.739311200000003</c:v>
                </c:pt>
                <c:pt idx="1">
                  <c:v>-72.424522400000001</c:v>
                </c:pt>
                <c:pt idx="2">
                  <c:v>-64.209800700000002</c:v>
                </c:pt>
                <c:pt idx="3">
                  <c:v>-56.748985300000001</c:v>
                </c:pt>
                <c:pt idx="4">
                  <c:v>-57.931442300000001</c:v>
                </c:pt>
                <c:pt idx="5">
                  <c:v>-58.188507100000002</c:v>
                </c:pt>
                <c:pt idx="6">
                  <c:v>-56.818366999999903</c:v>
                </c:pt>
                <c:pt idx="7">
                  <c:v>-61.804302199999903</c:v>
                </c:pt>
                <c:pt idx="8">
                  <c:v>-69.034080500000002</c:v>
                </c:pt>
                <c:pt idx="9">
                  <c:v>-67.622848500000003</c:v>
                </c:pt>
                <c:pt idx="10">
                  <c:v>-60.313480400000003</c:v>
                </c:pt>
                <c:pt idx="11">
                  <c:v>-59.4004707</c:v>
                </c:pt>
                <c:pt idx="12">
                  <c:v>-61.782009100000003</c:v>
                </c:pt>
                <c:pt idx="13">
                  <c:v>-66.266777000000005</c:v>
                </c:pt>
                <c:pt idx="14">
                  <c:v>-69.972160299999999</c:v>
                </c:pt>
                <c:pt idx="15">
                  <c:v>-66.570053099999996</c:v>
                </c:pt>
                <c:pt idx="16">
                  <c:v>-58.750350999999903</c:v>
                </c:pt>
                <c:pt idx="17">
                  <c:v>-60.7414627</c:v>
                </c:pt>
                <c:pt idx="18">
                  <c:v>-65.0823441</c:v>
                </c:pt>
                <c:pt idx="19">
                  <c:v>-65.359527600000007</c:v>
                </c:pt>
                <c:pt idx="20">
                  <c:v>-63.6024551</c:v>
                </c:pt>
                <c:pt idx="21">
                  <c:v>-63.0143013</c:v>
                </c:pt>
                <c:pt idx="22">
                  <c:v>-62.838348400000001</c:v>
                </c:pt>
                <c:pt idx="23">
                  <c:v>-63.5935401999999</c:v>
                </c:pt>
                <c:pt idx="24">
                  <c:v>-63.3874779</c:v>
                </c:pt>
                <c:pt idx="25">
                  <c:v>-63.141811400000002</c:v>
                </c:pt>
                <c:pt idx="26">
                  <c:v>-62.452293400000002</c:v>
                </c:pt>
                <c:pt idx="27">
                  <c:v>-61.4459534</c:v>
                </c:pt>
                <c:pt idx="28">
                  <c:v>-61.819873800000003</c:v>
                </c:pt>
                <c:pt idx="29">
                  <c:v>-60.793197599999999</c:v>
                </c:pt>
                <c:pt idx="30">
                  <c:v>-60.517890899999998</c:v>
                </c:pt>
                <c:pt idx="31">
                  <c:v>-60.338828999999997</c:v>
                </c:pt>
                <c:pt idx="32">
                  <c:v>-59.407131199999903</c:v>
                </c:pt>
                <c:pt idx="33">
                  <c:v>-59.041503899999903</c:v>
                </c:pt>
                <c:pt idx="34">
                  <c:v>-59.094596899999999</c:v>
                </c:pt>
                <c:pt idx="35">
                  <c:v>-58.126606000000002</c:v>
                </c:pt>
                <c:pt idx="36">
                  <c:v>-58.223239900000003</c:v>
                </c:pt>
                <c:pt idx="37">
                  <c:v>-57.655906700000003</c:v>
                </c:pt>
                <c:pt idx="38">
                  <c:v>-57.144840199999997</c:v>
                </c:pt>
                <c:pt idx="39">
                  <c:v>-57.124362900000001</c:v>
                </c:pt>
                <c:pt idx="40">
                  <c:v>-56.671867399999996</c:v>
                </c:pt>
                <c:pt idx="41">
                  <c:v>-56.397277799999998</c:v>
                </c:pt>
                <c:pt idx="42">
                  <c:v>-56.090549500000002</c:v>
                </c:pt>
                <c:pt idx="43">
                  <c:v>-56.100147200000002</c:v>
                </c:pt>
                <c:pt idx="44">
                  <c:v>-56.156406400000002</c:v>
                </c:pt>
                <c:pt idx="45">
                  <c:v>-55.256523099999903</c:v>
                </c:pt>
                <c:pt idx="46">
                  <c:v>-55.210010500000003</c:v>
                </c:pt>
                <c:pt idx="47">
                  <c:v>-55.0062408</c:v>
                </c:pt>
                <c:pt idx="48">
                  <c:v>-54.584796900000001</c:v>
                </c:pt>
                <c:pt idx="49">
                  <c:v>-54.129428900000001</c:v>
                </c:pt>
                <c:pt idx="50">
                  <c:v>-53.812686900000003</c:v>
                </c:pt>
                <c:pt idx="51">
                  <c:v>-53.575344100000002</c:v>
                </c:pt>
                <c:pt idx="52">
                  <c:v>-53.602165200000002</c:v>
                </c:pt>
                <c:pt idx="53">
                  <c:v>-53.389419599999997</c:v>
                </c:pt>
                <c:pt idx="54">
                  <c:v>-53.376693699999997</c:v>
                </c:pt>
                <c:pt idx="55">
                  <c:v>-53.3083344</c:v>
                </c:pt>
                <c:pt idx="56">
                  <c:v>-53.099231699999898</c:v>
                </c:pt>
                <c:pt idx="57">
                  <c:v>-53.263015699999997</c:v>
                </c:pt>
                <c:pt idx="58">
                  <c:v>-53.024948100000003</c:v>
                </c:pt>
                <c:pt idx="59">
                  <c:v>-52.853794100000002</c:v>
                </c:pt>
                <c:pt idx="60">
                  <c:v>-52.509594</c:v>
                </c:pt>
                <c:pt idx="61">
                  <c:v>-52.385265400000002</c:v>
                </c:pt>
                <c:pt idx="62">
                  <c:v>-52.211391399999997</c:v>
                </c:pt>
                <c:pt idx="63">
                  <c:v>-52.380927999999997</c:v>
                </c:pt>
                <c:pt idx="64">
                  <c:v>-51.973884599999998</c:v>
                </c:pt>
                <c:pt idx="65">
                  <c:v>-51.7100182</c:v>
                </c:pt>
                <c:pt idx="66">
                  <c:v>-51.447036699999998</c:v>
                </c:pt>
                <c:pt idx="67">
                  <c:v>-51.098335300000002</c:v>
                </c:pt>
                <c:pt idx="68">
                  <c:v>-50.861022900000002</c:v>
                </c:pt>
                <c:pt idx="69">
                  <c:v>-50.764644599999997</c:v>
                </c:pt>
                <c:pt idx="70">
                  <c:v>-50.505927999999997</c:v>
                </c:pt>
                <c:pt idx="71">
                  <c:v>-50.405475600000003</c:v>
                </c:pt>
                <c:pt idx="72">
                  <c:v>-50.367782599999998</c:v>
                </c:pt>
                <c:pt idx="73">
                  <c:v>-50.570762600000002</c:v>
                </c:pt>
                <c:pt idx="74">
                  <c:v>-50.497684499999998</c:v>
                </c:pt>
                <c:pt idx="75">
                  <c:v>-50.539035800000001</c:v>
                </c:pt>
                <c:pt idx="76">
                  <c:v>-50.385108899999899</c:v>
                </c:pt>
                <c:pt idx="77">
                  <c:v>-50.231983200000002</c:v>
                </c:pt>
                <c:pt idx="78">
                  <c:v>-50.174877199999997</c:v>
                </c:pt>
                <c:pt idx="79">
                  <c:v>-50.261547100000001</c:v>
                </c:pt>
                <c:pt idx="80">
                  <c:v>-50.215190899999897</c:v>
                </c:pt>
                <c:pt idx="81">
                  <c:v>-50.0031470999999</c:v>
                </c:pt>
                <c:pt idx="82">
                  <c:v>-49.9232826</c:v>
                </c:pt>
                <c:pt idx="83">
                  <c:v>-49.150619499999998</c:v>
                </c:pt>
                <c:pt idx="84">
                  <c:v>-49.008365599999998</c:v>
                </c:pt>
                <c:pt idx="85">
                  <c:v>-48.620101900000002</c:v>
                </c:pt>
                <c:pt idx="86">
                  <c:v>-48.376007100000002</c:v>
                </c:pt>
                <c:pt idx="87">
                  <c:v>-48.155822800000003</c:v>
                </c:pt>
                <c:pt idx="88">
                  <c:v>-47.954200700000001</c:v>
                </c:pt>
                <c:pt idx="89">
                  <c:v>-47.899391199999997</c:v>
                </c:pt>
                <c:pt idx="90">
                  <c:v>-47.694251999999999</c:v>
                </c:pt>
                <c:pt idx="91">
                  <c:v>-47.6808701</c:v>
                </c:pt>
                <c:pt idx="92">
                  <c:v>-47.570053100000003</c:v>
                </c:pt>
                <c:pt idx="93">
                  <c:v>-47.456211099999997</c:v>
                </c:pt>
                <c:pt idx="94">
                  <c:v>-47.317150099999999</c:v>
                </c:pt>
                <c:pt idx="95">
                  <c:v>-47.287826500000001</c:v>
                </c:pt>
                <c:pt idx="96">
                  <c:v>-47.154186199999998</c:v>
                </c:pt>
                <c:pt idx="97">
                  <c:v>-47.061462400000003</c:v>
                </c:pt>
                <c:pt idx="98">
                  <c:v>-47.1131897</c:v>
                </c:pt>
                <c:pt idx="99">
                  <c:v>-47.1632271</c:v>
                </c:pt>
                <c:pt idx="100">
                  <c:v>-46.912960099999999</c:v>
                </c:pt>
                <c:pt idx="101">
                  <c:v>-46.737758599999999</c:v>
                </c:pt>
                <c:pt idx="102">
                  <c:v>-46.669685399999999</c:v>
                </c:pt>
                <c:pt idx="103">
                  <c:v>-46.573844899999997</c:v>
                </c:pt>
                <c:pt idx="104">
                  <c:v>-46.4170151</c:v>
                </c:pt>
                <c:pt idx="105">
                  <c:v>-46.314857500000002</c:v>
                </c:pt>
                <c:pt idx="106">
                  <c:v>-46.1979027</c:v>
                </c:pt>
                <c:pt idx="107">
                  <c:v>-46.101619700000001</c:v>
                </c:pt>
                <c:pt idx="108">
                  <c:v>-46.020576499999997</c:v>
                </c:pt>
                <c:pt idx="109">
                  <c:v>-45.874160799999999</c:v>
                </c:pt>
                <c:pt idx="110">
                  <c:v>-45.893375399999996</c:v>
                </c:pt>
                <c:pt idx="111">
                  <c:v>-45.657726299999901</c:v>
                </c:pt>
                <c:pt idx="112">
                  <c:v>-45.6248322</c:v>
                </c:pt>
                <c:pt idx="113">
                  <c:v>-45.566822099999897</c:v>
                </c:pt>
                <c:pt idx="114">
                  <c:v>-45.441612200000002</c:v>
                </c:pt>
                <c:pt idx="115">
                  <c:v>-45.382595100000003</c:v>
                </c:pt>
                <c:pt idx="116">
                  <c:v>-45.322383899999998</c:v>
                </c:pt>
                <c:pt idx="117">
                  <c:v>-45.252769499999999</c:v>
                </c:pt>
                <c:pt idx="118">
                  <c:v>-45.211391399999997</c:v>
                </c:pt>
                <c:pt idx="119">
                  <c:v>-45.051509899999999</c:v>
                </c:pt>
                <c:pt idx="120">
                  <c:v>-44.9365807</c:v>
                </c:pt>
                <c:pt idx="121">
                  <c:v>-44.897888199999997</c:v>
                </c:pt>
                <c:pt idx="122">
                  <c:v>-44.769401599999902</c:v>
                </c:pt>
                <c:pt idx="123">
                  <c:v>-44.608417500000002</c:v>
                </c:pt>
                <c:pt idx="124">
                  <c:v>-44.455654099999997</c:v>
                </c:pt>
                <c:pt idx="125">
                  <c:v>-44.185760500000001</c:v>
                </c:pt>
                <c:pt idx="126">
                  <c:v>-44.082973499999902</c:v>
                </c:pt>
                <c:pt idx="127">
                  <c:v>-44.351467099999901</c:v>
                </c:pt>
                <c:pt idx="128">
                  <c:v>-44.828399699999999</c:v>
                </c:pt>
                <c:pt idx="129">
                  <c:v>-45.411891900000001</c:v>
                </c:pt>
                <c:pt idx="130">
                  <c:v>-45.420684799999897</c:v>
                </c:pt>
                <c:pt idx="131">
                  <c:v>-44.750766800000001</c:v>
                </c:pt>
                <c:pt idx="132">
                  <c:v>-44.072120699999999</c:v>
                </c:pt>
                <c:pt idx="133">
                  <c:v>-44.044216200000001</c:v>
                </c:pt>
                <c:pt idx="134">
                  <c:v>-44.358722700000001</c:v>
                </c:pt>
                <c:pt idx="135">
                  <c:v>-44.385841399999997</c:v>
                </c:pt>
                <c:pt idx="136">
                  <c:v>-44.294181799999997</c:v>
                </c:pt>
                <c:pt idx="137">
                  <c:v>-44.211017599999998</c:v>
                </c:pt>
                <c:pt idx="138">
                  <c:v>-44.1750793</c:v>
                </c:pt>
                <c:pt idx="139">
                  <c:v>-44.083286299999997</c:v>
                </c:pt>
                <c:pt idx="140">
                  <c:v>-43.959960899999999</c:v>
                </c:pt>
                <c:pt idx="141">
                  <c:v>-44.030529000000001</c:v>
                </c:pt>
                <c:pt idx="142">
                  <c:v>-43.901977500000001</c:v>
                </c:pt>
                <c:pt idx="143">
                  <c:v>-43.920364399999997</c:v>
                </c:pt>
                <c:pt idx="144">
                  <c:v>-43.797397599999996</c:v>
                </c:pt>
                <c:pt idx="145">
                  <c:v>-43.843315099999998</c:v>
                </c:pt>
                <c:pt idx="146">
                  <c:v>-43.7113266</c:v>
                </c:pt>
                <c:pt idx="147">
                  <c:v>-43.649623900000002</c:v>
                </c:pt>
                <c:pt idx="148">
                  <c:v>-43.606140099999998</c:v>
                </c:pt>
                <c:pt idx="149">
                  <c:v>-43.453964200000001</c:v>
                </c:pt>
                <c:pt idx="150">
                  <c:v>-43.3663100999999</c:v>
                </c:pt>
                <c:pt idx="151">
                  <c:v>-43.259700799999898</c:v>
                </c:pt>
                <c:pt idx="152">
                  <c:v>-43.2300568</c:v>
                </c:pt>
                <c:pt idx="153">
                  <c:v>-43.145408600000003</c:v>
                </c:pt>
                <c:pt idx="154">
                  <c:v>-43.077873199999999</c:v>
                </c:pt>
                <c:pt idx="155">
                  <c:v>-43.075115199999999</c:v>
                </c:pt>
                <c:pt idx="156">
                  <c:v>-43.022323599999901</c:v>
                </c:pt>
                <c:pt idx="157">
                  <c:v>-43.058742500000001</c:v>
                </c:pt>
                <c:pt idx="158">
                  <c:v>-43.034191100000001</c:v>
                </c:pt>
                <c:pt idx="159">
                  <c:v>-43.063266799999901</c:v>
                </c:pt>
                <c:pt idx="160">
                  <c:v>-43.111373899999997</c:v>
                </c:pt>
                <c:pt idx="161">
                  <c:v>-43.1328964</c:v>
                </c:pt>
                <c:pt idx="162">
                  <c:v>-43.132251699999998</c:v>
                </c:pt>
                <c:pt idx="163">
                  <c:v>-43.186897299999998</c:v>
                </c:pt>
                <c:pt idx="164">
                  <c:v>-43.135082199999999</c:v>
                </c:pt>
                <c:pt idx="165">
                  <c:v>-43.11092</c:v>
                </c:pt>
                <c:pt idx="166">
                  <c:v>-43.052009599999998</c:v>
                </c:pt>
                <c:pt idx="167">
                  <c:v>-42.993057299999997</c:v>
                </c:pt>
                <c:pt idx="168">
                  <c:v>-42.869461100000002</c:v>
                </c:pt>
                <c:pt idx="169">
                  <c:v>-42.906822200000001</c:v>
                </c:pt>
                <c:pt idx="170">
                  <c:v>-42.9148827</c:v>
                </c:pt>
                <c:pt idx="171">
                  <c:v>-42.905105599999999</c:v>
                </c:pt>
                <c:pt idx="172">
                  <c:v>-42.821247099999901</c:v>
                </c:pt>
                <c:pt idx="173">
                  <c:v>-42.792606399999997</c:v>
                </c:pt>
                <c:pt idx="174">
                  <c:v>-42.834526099999898</c:v>
                </c:pt>
                <c:pt idx="175">
                  <c:v>-42.758525800000001</c:v>
                </c:pt>
                <c:pt idx="176">
                  <c:v>-42.747135200000002</c:v>
                </c:pt>
                <c:pt idx="177">
                  <c:v>-42.684577900000001</c:v>
                </c:pt>
                <c:pt idx="178">
                  <c:v>-42.665821100000002</c:v>
                </c:pt>
                <c:pt idx="179">
                  <c:v>-42.645111100000001</c:v>
                </c:pt>
                <c:pt idx="180">
                  <c:v>-42.498424499999999</c:v>
                </c:pt>
                <c:pt idx="181">
                  <c:v>-42.467475899999997</c:v>
                </c:pt>
                <c:pt idx="182">
                  <c:v>-42.378902400000001</c:v>
                </c:pt>
                <c:pt idx="183">
                  <c:v>-42.284252199999997</c:v>
                </c:pt>
                <c:pt idx="184">
                  <c:v>-42.249698600000002</c:v>
                </c:pt>
                <c:pt idx="185">
                  <c:v>-42.138412500000001</c:v>
                </c:pt>
                <c:pt idx="186">
                  <c:v>-42.199508699999903</c:v>
                </c:pt>
                <c:pt idx="187">
                  <c:v>-42.131889299999997</c:v>
                </c:pt>
                <c:pt idx="188">
                  <c:v>-42.095420799999999</c:v>
                </c:pt>
                <c:pt idx="189">
                  <c:v>-42.070827499999901</c:v>
                </c:pt>
                <c:pt idx="190">
                  <c:v>-42.086441000000001</c:v>
                </c:pt>
                <c:pt idx="191">
                  <c:v>-42.118339499999998</c:v>
                </c:pt>
                <c:pt idx="192">
                  <c:v>-42.081947300000003</c:v>
                </c:pt>
                <c:pt idx="193">
                  <c:v>-42.080108600000003</c:v>
                </c:pt>
                <c:pt idx="194">
                  <c:v>-42.080848699999997</c:v>
                </c:pt>
                <c:pt idx="195">
                  <c:v>-42.104103100000003</c:v>
                </c:pt>
                <c:pt idx="196">
                  <c:v>-42.0319328</c:v>
                </c:pt>
                <c:pt idx="197">
                  <c:v>-42.049880999999999</c:v>
                </c:pt>
                <c:pt idx="198">
                  <c:v>-41.956588699999998</c:v>
                </c:pt>
                <c:pt idx="199">
                  <c:v>-41.854061100000003</c:v>
                </c:pt>
                <c:pt idx="200">
                  <c:v>-41.8266907</c:v>
                </c:pt>
                <c:pt idx="201">
                  <c:v>-41.763866399999998</c:v>
                </c:pt>
                <c:pt idx="202">
                  <c:v>-41.724144000000003</c:v>
                </c:pt>
                <c:pt idx="203">
                  <c:v>-41.722206100000001</c:v>
                </c:pt>
                <c:pt idx="204">
                  <c:v>-41.668109899999997</c:v>
                </c:pt>
                <c:pt idx="205">
                  <c:v>-41.627891499999997</c:v>
                </c:pt>
                <c:pt idx="206">
                  <c:v>-41.625015300000001</c:v>
                </c:pt>
                <c:pt idx="207">
                  <c:v>-41.589325000000002</c:v>
                </c:pt>
                <c:pt idx="208">
                  <c:v>-41.584457399999899</c:v>
                </c:pt>
                <c:pt idx="209">
                  <c:v>-41.4817696</c:v>
                </c:pt>
                <c:pt idx="210">
                  <c:v>-41.478698700000002</c:v>
                </c:pt>
                <c:pt idx="211">
                  <c:v>-41.422477700000002</c:v>
                </c:pt>
                <c:pt idx="212">
                  <c:v>-41.470878599999999</c:v>
                </c:pt>
                <c:pt idx="213">
                  <c:v>-41.405998199999999</c:v>
                </c:pt>
                <c:pt idx="214">
                  <c:v>-41.293445599999998</c:v>
                </c:pt>
                <c:pt idx="215">
                  <c:v>-41.243823999999996</c:v>
                </c:pt>
                <c:pt idx="216">
                  <c:v>-41.152694699999998</c:v>
                </c:pt>
                <c:pt idx="217">
                  <c:v>-41.081333200000003</c:v>
                </c:pt>
                <c:pt idx="218">
                  <c:v>-41.030170400000003</c:v>
                </c:pt>
                <c:pt idx="219">
                  <c:v>-40.914596599999904</c:v>
                </c:pt>
                <c:pt idx="220">
                  <c:v>-40.923217800000003</c:v>
                </c:pt>
                <c:pt idx="221">
                  <c:v>-40.851917299999997</c:v>
                </c:pt>
                <c:pt idx="222">
                  <c:v>-40.8099937</c:v>
                </c:pt>
                <c:pt idx="223">
                  <c:v>-40.732040400000002</c:v>
                </c:pt>
                <c:pt idx="224">
                  <c:v>-40.622467</c:v>
                </c:pt>
                <c:pt idx="225">
                  <c:v>-40.594142900000001</c:v>
                </c:pt>
                <c:pt idx="226">
                  <c:v>-40.527217899999997</c:v>
                </c:pt>
                <c:pt idx="227">
                  <c:v>-40.404182400000003</c:v>
                </c:pt>
                <c:pt idx="228">
                  <c:v>-40.380386399999999</c:v>
                </c:pt>
                <c:pt idx="229">
                  <c:v>-40.317726100000002</c:v>
                </c:pt>
                <c:pt idx="230">
                  <c:v>-40.295822100000002</c:v>
                </c:pt>
                <c:pt idx="231">
                  <c:v>-40.277973199999899</c:v>
                </c:pt>
                <c:pt idx="232">
                  <c:v>-40.277835799999899</c:v>
                </c:pt>
                <c:pt idx="233">
                  <c:v>-40.300826999999998</c:v>
                </c:pt>
                <c:pt idx="234">
                  <c:v>-40.284233100000002</c:v>
                </c:pt>
                <c:pt idx="235">
                  <c:v>-40.363899199999899</c:v>
                </c:pt>
                <c:pt idx="236">
                  <c:v>-40.415725700000003</c:v>
                </c:pt>
                <c:pt idx="237">
                  <c:v>-40.508338899999998</c:v>
                </c:pt>
                <c:pt idx="238">
                  <c:v>-40.501823399999999</c:v>
                </c:pt>
                <c:pt idx="239">
                  <c:v>-40.578167000000001</c:v>
                </c:pt>
                <c:pt idx="240">
                  <c:v>-40.491107900000003</c:v>
                </c:pt>
                <c:pt idx="241">
                  <c:v>-40.490665399999997</c:v>
                </c:pt>
                <c:pt idx="242">
                  <c:v>-40.432594299999998</c:v>
                </c:pt>
                <c:pt idx="243">
                  <c:v>-40.407791099999997</c:v>
                </c:pt>
                <c:pt idx="244">
                  <c:v>-40.3207855</c:v>
                </c:pt>
                <c:pt idx="245">
                  <c:v>-40.318973499999998</c:v>
                </c:pt>
                <c:pt idx="246">
                  <c:v>-40.269767799999997</c:v>
                </c:pt>
                <c:pt idx="247">
                  <c:v>-40.234619100000003</c:v>
                </c:pt>
                <c:pt idx="248">
                  <c:v>-40.196586600000003</c:v>
                </c:pt>
                <c:pt idx="249">
                  <c:v>-40.1583519</c:v>
                </c:pt>
                <c:pt idx="250">
                  <c:v>-40.1326866</c:v>
                </c:pt>
                <c:pt idx="251">
                  <c:v>-40.120479600000003</c:v>
                </c:pt>
                <c:pt idx="252">
                  <c:v>-40.047153499999901</c:v>
                </c:pt>
                <c:pt idx="253">
                  <c:v>-40.111579900000002</c:v>
                </c:pt>
                <c:pt idx="254">
                  <c:v>-40.150924699999997</c:v>
                </c:pt>
                <c:pt idx="255">
                  <c:v>-40.168682099999998</c:v>
                </c:pt>
                <c:pt idx="256">
                  <c:v>-40.116493200000001</c:v>
                </c:pt>
                <c:pt idx="257">
                  <c:v>-40.107605</c:v>
                </c:pt>
                <c:pt idx="258">
                  <c:v>-40.078968000000003</c:v>
                </c:pt>
                <c:pt idx="259">
                  <c:v>-40.085472099999997</c:v>
                </c:pt>
                <c:pt idx="260">
                  <c:v>-39.993587499999997</c:v>
                </c:pt>
                <c:pt idx="261">
                  <c:v>-39.983352699999998</c:v>
                </c:pt>
                <c:pt idx="262">
                  <c:v>-39.991775500000003</c:v>
                </c:pt>
                <c:pt idx="263">
                  <c:v>-39.941787699999999</c:v>
                </c:pt>
                <c:pt idx="264">
                  <c:v>-39.939998600000003</c:v>
                </c:pt>
                <c:pt idx="265">
                  <c:v>-39.932025899999999</c:v>
                </c:pt>
                <c:pt idx="266">
                  <c:v>-39.931156199999997</c:v>
                </c:pt>
                <c:pt idx="267">
                  <c:v>-39.892433199999999</c:v>
                </c:pt>
                <c:pt idx="268">
                  <c:v>-39.870555899999999</c:v>
                </c:pt>
                <c:pt idx="269">
                  <c:v>-39.851192500000003</c:v>
                </c:pt>
                <c:pt idx="270">
                  <c:v>-39.903625499999997</c:v>
                </c:pt>
                <c:pt idx="271">
                  <c:v>-39.943424200000003</c:v>
                </c:pt>
                <c:pt idx="272">
                  <c:v>-39.929744700000001</c:v>
                </c:pt>
                <c:pt idx="273">
                  <c:v>-39.993976600000003</c:v>
                </c:pt>
                <c:pt idx="274">
                  <c:v>-40.006439200000003</c:v>
                </c:pt>
                <c:pt idx="275">
                  <c:v>-39.985366800000001</c:v>
                </c:pt>
                <c:pt idx="276">
                  <c:v>-39.933551799999996</c:v>
                </c:pt>
                <c:pt idx="277">
                  <c:v>-39.879379299999997</c:v>
                </c:pt>
                <c:pt idx="278">
                  <c:v>-39.827949500000003</c:v>
                </c:pt>
                <c:pt idx="279">
                  <c:v>-39.801269499999997</c:v>
                </c:pt>
                <c:pt idx="280">
                  <c:v>-39.702922800000003</c:v>
                </c:pt>
                <c:pt idx="281">
                  <c:v>-39.731636000000002</c:v>
                </c:pt>
                <c:pt idx="282">
                  <c:v>-39.725299800000002</c:v>
                </c:pt>
                <c:pt idx="283">
                  <c:v>-39.657455400000003</c:v>
                </c:pt>
                <c:pt idx="284">
                  <c:v>-39.618839299999998</c:v>
                </c:pt>
                <c:pt idx="285">
                  <c:v>-39.6139717</c:v>
                </c:pt>
                <c:pt idx="286">
                  <c:v>-39.589756000000001</c:v>
                </c:pt>
                <c:pt idx="287">
                  <c:v>-39.571117399999999</c:v>
                </c:pt>
                <c:pt idx="288">
                  <c:v>-39.496162400000003</c:v>
                </c:pt>
                <c:pt idx="289">
                  <c:v>-39.469314599999997</c:v>
                </c:pt>
                <c:pt idx="290">
                  <c:v>-39.436546300000003</c:v>
                </c:pt>
                <c:pt idx="291">
                  <c:v>-39.379829399999998</c:v>
                </c:pt>
                <c:pt idx="292">
                  <c:v>-39.361331900000003</c:v>
                </c:pt>
                <c:pt idx="293">
                  <c:v>-39.290039100000001</c:v>
                </c:pt>
                <c:pt idx="294">
                  <c:v>-39.249969499999999</c:v>
                </c:pt>
                <c:pt idx="295">
                  <c:v>-39.233562499999998</c:v>
                </c:pt>
                <c:pt idx="296">
                  <c:v>-39.233600600000003</c:v>
                </c:pt>
                <c:pt idx="297">
                  <c:v>-39.1784897</c:v>
                </c:pt>
                <c:pt idx="298">
                  <c:v>-39.152831999999997</c:v>
                </c:pt>
                <c:pt idx="299">
                  <c:v>-39.109771700000003</c:v>
                </c:pt>
                <c:pt idx="300">
                  <c:v>-39.103309600000003</c:v>
                </c:pt>
                <c:pt idx="301">
                  <c:v>-39.058765399999999</c:v>
                </c:pt>
                <c:pt idx="302">
                  <c:v>-39.077480299999998</c:v>
                </c:pt>
                <c:pt idx="303">
                  <c:v>-39.059341400000001</c:v>
                </c:pt>
                <c:pt idx="304">
                  <c:v>-39.059654199999997</c:v>
                </c:pt>
                <c:pt idx="305">
                  <c:v>-39.025775899999999</c:v>
                </c:pt>
                <c:pt idx="306">
                  <c:v>-39.034259800000001</c:v>
                </c:pt>
                <c:pt idx="307">
                  <c:v>-39.041633599999997</c:v>
                </c:pt>
                <c:pt idx="308">
                  <c:v>-39.0149422</c:v>
                </c:pt>
                <c:pt idx="309">
                  <c:v>-39.016525299999998</c:v>
                </c:pt>
                <c:pt idx="310">
                  <c:v>-38.951518999999998</c:v>
                </c:pt>
                <c:pt idx="311">
                  <c:v>-38.880874599999999</c:v>
                </c:pt>
                <c:pt idx="312">
                  <c:v>-38.916473400000001</c:v>
                </c:pt>
                <c:pt idx="313">
                  <c:v>-38.844245899999997</c:v>
                </c:pt>
                <c:pt idx="314">
                  <c:v>-38.842853499999997</c:v>
                </c:pt>
                <c:pt idx="315">
                  <c:v>-38.851760900000002</c:v>
                </c:pt>
                <c:pt idx="316">
                  <c:v>-38.841876999999997</c:v>
                </c:pt>
                <c:pt idx="317">
                  <c:v>-38.878570600000003</c:v>
                </c:pt>
                <c:pt idx="318">
                  <c:v>-38.8904572</c:v>
                </c:pt>
                <c:pt idx="319">
                  <c:v>-38.914329500000001</c:v>
                </c:pt>
                <c:pt idx="320">
                  <c:v>-38.977932000000003</c:v>
                </c:pt>
                <c:pt idx="321">
                  <c:v>-39.035507199999998</c:v>
                </c:pt>
                <c:pt idx="322">
                  <c:v>-39.172435800000002</c:v>
                </c:pt>
                <c:pt idx="323">
                  <c:v>-39.178493500000002</c:v>
                </c:pt>
                <c:pt idx="324">
                  <c:v>-39.291316999999999</c:v>
                </c:pt>
                <c:pt idx="325">
                  <c:v>-39.378559099999997</c:v>
                </c:pt>
                <c:pt idx="326">
                  <c:v>-39.473503100000002</c:v>
                </c:pt>
                <c:pt idx="327">
                  <c:v>-39.5979843</c:v>
                </c:pt>
                <c:pt idx="328">
                  <c:v>-39.707458500000001</c:v>
                </c:pt>
                <c:pt idx="329">
                  <c:v>-39.731750499999997</c:v>
                </c:pt>
                <c:pt idx="330">
                  <c:v>-39.828117399999996</c:v>
                </c:pt>
                <c:pt idx="331">
                  <c:v>-39.895812999999997</c:v>
                </c:pt>
                <c:pt idx="332">
                  <c:v>-39.908550300000002</c:v>
                </c:pt>
                <c:pt idx="333">
                  <c:v>-39.824337</c:v>
                </c:pt>
                <c:pt idx="334">
                  <c:v>-39.832744599999998</c:v>
                </c:pt>
                <c:pt idx="335">
                  <c:v>-39.772491500000001</c:v>
                </c:pt>
                <c:pt idx="336">
                  <c:v>-39.643554700000003</c:v>
                </c:pt>
                <c:pt idx="337">
                  <c:v>-39.532585099999999</c:v>
                </c:pt>
                <c:pt idx="338">
                  <c:v>-39.481678000000002</c:v>
                </c:pt>
                <c:pt idx="339">
                  <c:v>-39.418815600000002</c:v>
                </c:pt>
                <c:pt idx="340">
                  <c:v>-39.386062600000002</c:v>
                </c:pt>
                <c:pt idx="341">
                  <c:v>-39.2842293</c:v>
                </c:pt>
                <c:pt idx="342">
                  <c:v>-39.176242799999997</c:v>
                </c:pt>
                <c:pt idx="343">
                  <c:v>-39.007568399999997</c:v>
                </c:pt>
                <c:pt idx="344">
                  <c:v>-38.880744900000003</c:v>
                </c:pt>
                <c:pt idx="345">
                  <c:v>-38.792514799999999</c:v>
                </c:pt>
                <c:pt idx="346">
                  <c:v>-38.689785000000001</c:v>
                </c:pt>
                <c:pt idx="347">
                  <c:v>-38.618560799999997</c:v>
                </c:pt>
                <c:pt idx="348">
                  <c:v>-38.475791899999997</c:v>
                </c:pt>
                <c:pt idx="349">
                  <c:v>-38.317501100000001</c:v>
                </c:pt>
                <c:pt idx="350">
                  <c:v>-38.152011899999998</c:v>
                </c:pt>
                <c:pt idx="351">
                  <c:v>-37.985446899999999</c:v>
                </c:pt>
                <c:pt idx="352">
                  <c:v>-37.883316000000001</c:v>
                </c:pt>
                <c:pt idx="353">
                  <c:v>-37.807121299999999</c:v>
                </c:pt>
                <c:pt idx="354">
                  <c:v>-37.742420199999998</c:v>
                </c:pt>
                <c:pt idx="355">
                  <c:v>-37.706890100000003</c:v>
                </c:pt>
                <c:pt idx="356">
                  <c:v>-37.634777100000001</c:v>
                </c:pt>
                <c:pt idx="357">
                  <c:v>-37.496261599999997</c:v>
                </c:pt>
                <c:pt idx="358">
                  <c:v>-37.430706000000001</c:v>
                </c:pt>
                <c:pt idx="359">
                  <c:v>-37.374965699999997</c:v>
                </c:pt>
                <c:pt idx="360">
                  <c:v>-37.268112199999997</c:v>
                </c:pt>
                <c:pt idx="361">
                  <c:v>-37.198760999999998</c:v>
                </c:pt>
                <c:pt idx="362">
                  <c:v>-37.173618300000001</c:v>
                </c:pt>
                <c:pt idx="363">
                  <c:v>-37.128028899999997</c:v>
                </c:pt>
                <c:pt idx="364">
                  <c:v>-37.080482500000002</c:v>
                </c:pt>
                <c:pt idx="365">
                  <c:v>-37.087875400000001</c:v>
                </c:pt>
                <c:pt idx="366">
                  <c:v>-37.102256799999999</c:v>
                </c:pt>
                <c:pt idx="367">
                  <c:v>-37.105659500000002</c:v>
                </c:pt>
                <c:pt idx="368">
                  <c:v>-37.122665400000002</c:v>
                </c:pt>
                <c:pt idx="369">
                  <c:v>-37.095050800000003</c:v>
                </c:pt>
                <c:pt idx="370">
                  <c:v>-37.091945600000003</c:v>
                </c:pt>
                <c:pt idx="371">
                  <c:v>-37.071891800000003</c:v>
                </c:pt>
                <c:pt idx="372">
                  <c:v>-37.094413799999998</c:v>
                </c:pt>
                <c:pt idx="373">
                  <c:v>-37.095108000000003</c:v>
                </c:pt>
                <c:pt idx="374">
                  <c:v>-37.056983899999999</c:v>
                </c:pt>
                <c:pt idx="375">
                  <c:v>-37.034881599999999</c:v>
                </c:pt>
                <c:pt idx="376">
                  <c:v>-37.019599900000003</c:v>
                </c:pt>
                <c:pt idx="377">
                  <c:v>-37.0249557</c:v>
                </c:pt>
                <c:pt idx="378">
                  <c:v>-37.044643399999998</c:v>
                </c:pt>
                <c:pt idx="379">
                  <c:v>-37.023990599999998</c:v>
                </c:pt>
                <c:pt idx="380">
                  <c:v>-37.064559899999999</c:v>
                </c:pt>
                <c:pt idx="381">
                  <c:v>-37.063415499999998</c:v>
                </c:pt>
                <c:pt idx="382">
                  <c:v>-37.038963299999999</c:v>
                </c:pt>
                <c:pt idx="383">
                  <c:v>-37.051910399999997</c:v>
                </c:pt>
                <c:pt idx="384">
                  <c:v>-37.134857199999999</c:v>
                </c:pt>
                <c:pt idx="385">
                  <c:v>-37.153190600000002</c:v>
                </c:pt>
                <c:pt idx="386">
                  <c:v>-37.182105999999997</c:v>
                </c:pt>
                <c:pt idx="387">
                  <c:v>-37.223278000000001</c:v>
                </c:pt>
                <c:pt idx="388">
                  <c:v>-37.1977501</c:v>
                </c:pt>
                <c:pt idx="389">
                  <c:v>-37.192150099999999</c:v>
                </c:pt>
                <c:pt idx="390">
                  <c:v>-37.113925899999998</c:v>
                </c:pt>
                <c:pt idx="391">
                  <c:v>-37.120285000000003</c:v>
                </c:pt>
                <c:pt idx="392">
                  <c:v>-37.069744100000001</c:v>
                </c:pt>
                <c:pt idx="393">
                  <c:v>-37.0443687</c:v>
                </c:pt>
                <c:pt idx="394">
                  <c:v>-37.023631999999999</c:v>
                </c:pt>
                <c:pt idx="395">
                  <c:v>-37.0225182</c:v>
                </c:pt>
                <c:pt idx="396">
                  <c:v>-37.067031900000003</c:v>
                </c:pt>
                <c:pt idx="397">
                  <c:v>-37.130245199999997</c:v>
                </c:pt>
                <c:pt idx="398">
                  <c:v>-37.208846999999999</c:v>
                </c:pt>
                <c:pt idx="399">
                  <c:v>-37.415298499999999</c:v>
                </c:pt>
                <c:pt idx="400">
                  <c:v>-37.5891418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2C3-45E5-891E-F31835C8F56B}"/>
            </c:ext>
          </c:extLst>
        </c:ser>
        <c:ser>
          <c:idx val="2"/>
          <c:order val="2"/>
          <c:tx>
            <c:strRef>
              <c:f>'RF1 ISO RAW'!$D$1</c:f>
              <c:strCache>
                <c:ptCount val="1"/>
                <c:pt idx="0">
                  <c:v>MASW-011206_SN9_RF1ISO_RF2IL_85C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'RF1 ISO RAW'!$A$2:$A$402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ISO RAW'!$D$2:$D$402</c:f>
              <c:numCache>
                <c:formatCode>General</c:formatCode>
                <c:ptCount val="401"/>
                <c:pt idx="0">
                  <c:v>-75.834800700000002</c:v>
                </c:pt>
                <c:pt idx="1">
                  <c:v>-71.759864800000003</c:v>
                </c:pt>
                <c:pt idx="2">
                  <c:v>-63.0225449</c:v>
                </c:pt>
                <c:pt idx="3">
                  <c:v>-56.786121399999999</c:v>
                </c:pt>
                <c:pt idx="4">
                  <c:v>-57.120513899999999</c:v>
                </c:pt>
                <c:pt idx="5">
                  <c:v>-60.1873322</c:v>
                </c:pt>
                <c:pt idx="6">
                  <c:v>-57.423305499999998</c:v>
                </c:pt>
                <c:pt idx="7">
                  <c:v>-64.170211800000004</c:v>
                </c:pt>
                <c:pt idx="8">
                  <c:v>-72.503417999999996</c:v>
                </c:pt>
                <c:pt idx="9">
                  <c:v>-67.326316800000001</c:v>
                </c:pt>
                <c:pt idx="10">
                  <c:v>-59.721466100000001</c:v>
                </c:pt>
                <c:pt idx="11">
                  <c:v>-59.7070808</c:v>
                </c:pt>
                <c:pt idx="12">
                  <c:v>-62.372001599999997</c:v>
                </c:pt>
                <c:pt idx="13">
                  <c:v>-66.401756300000002</c:v>
                </c:pt>
                <c:pt idx="14">
                  <c:v>-70.594421400000002</c:v>
                </c:pt>
                <c:pt idx="15">
                  <c:v>-66.136039699999998</c:v>
                </c:pt>
                <c:pt idx="16">
                  <c:v>-59.684642799999999</c:v>
                </c:pt>
                <c:pt idx="17">
                  <c:v>-60.991062200000002</c:v>
                </c:pt>
                <c:pt idx="18">
                  <c:v>-65.842750499999994</c:v>
                </c:pt>
                <c:pt idx="19">
                  <c:v>-64.756286599999996</c:v>
                </c:pt>
                <c:pt idx="20">
                  <c:v>-63.067935899999902</c:v>
                </c:pt>
                <c:pt idx="21">
                  <c:v>-62.941894499999897</c:v>
                </c:pt>
                <c:pt idx="22">
                  <c:v>-63.508006999999999</c:v>
                </c:pt>
                <c:pt idx="23">
                  <c:v>-63.602489499999997</c:v>
                </c:pt>
                <c:pt idx="24">
                  <c:v>-63.550552400000001</c:v>
                </c:pt>
                <c:pt idx="25">
                  <c:v>-62.921409599999897</c:v>
                </c:pt>
                <c:pt idx="26">
                  <c:v>-61.632869700000001</c:v>
                </c:pt>
                <c:pt idx="27">
                  <c:v>-62.066822100000003</c:v>
                </c:pt>
                <c:pt idx="28">
                  <c:v>-61.787528999999999</c:v>
                </c:pt>
                <c:pt idx="29">
                  <c:v>-60.6155586</c:v>
                </c:pt>
                <c:pt idx="30">
                  <c:v>-60.066299399999998</c:v>
                </c:pt>
                <c:pt idx="31">
                  <c:v>-60.030452699999998</c:v>
                </c:pt>
                <c:pt idx="32">
                  <c:v>-59.952293400000002</c:v>
                </c:pt>
                <c:pt idx="33">
                  <c:v>-59.038490299999999</c:v>
                </c:pt>
                <c:pt idx="34">
                  <c:v>-58.533554100000003</c:v>
                </c:pt>
                <c:pt idx="35">
                  <c:v>-58.759277300000001</c:v>
                </c:pt>
                <c:pt idx="36">
                  <c:v>-58.263412500000001</c:v>
                </c:pt>
                <c:pt idx="37">
                  <c:v>-57.729679099999998</c:v>
                </c:pt>
                <c:pt idx="38">
                  <c:v>-57.450271600000001</c:v>
                </c:pt>
                <c:pt idx="39">
                  <c:v>-57.535057100000003</c:v>
                </c:pt>
                <c:pt idx="40">
                  <c:v>-56.852977799999998</c:v>
                </c:pt>
                <c:pt idx="41">
                  <c:v>-56.576702099999999</c:v>
                </c:pt>
                <c:pt idx="42">
                  <c:v>-56.175601999999998</c:v>
                </c:pt>
                <c:pt idx="43">
                  <c:v>-56.379672999999997</c:v>
                </c:pt>
                <c:pt idx="44">
                  <c:v>-55.789047199999999</c:v>
                </c:pt>
                <c:pt idx="45">
                  <c:v>-55.647888199999997</c:v>
                </c:pt>
                <c:pt idx="46">
                  <c:v>-55.469394699999903</c:v>
                </c:pt>
                <c:pt idx="47">
                  <c:v>-55.103507999999898</c:v>
                </c:pt>
                <c:pt idx="48">
                  <c:v>-54.518806499999997</c:v>
                </c:pt>
                <c:pt idx="49">
                  <c:v>-54.097793600000003</c:v>
                </c:pt>
                <c:pt idx="50">
                  <c:v>-53.628276800000002</c:v>
                </c:pt>
                <c:pt idx="51">
                  <c:v>-53.652244600000003</c:v>
                </c:pt>
                <c:pt idx="52">
                  <c:v>-53.605438200000002</c:v>
                </c:pt>
                <c:pt idx="53">
                  <c:v>-53.675353999999999</c:v>
                </c:pt>
                <c:pt idx="54">
                  <c:v>-53.551891300000001</c:v>
                </c:pt>
                <c:pt idx="55">
                  <c:v>-53.416782400000002</c:v>
                </c:pt>
                <c:pt idx="56">
                  <c:v>-53.179676100000002</c:v>
                </c:pt>
                <c:pt idx="57">
                  <c:v>-53.352989200000003</c:v>
                </c:pt>
                <c:pt idx="58">
                  <c:v>-53.095458999999998</c:v>
                </c:pt>
                <c:pt idx="59">
                  <c:v>-52.713127100000001</c:v>
                </c:pt>
                <c:pt idx="60">
                  <c:v>-52.6904106</c:v>
                </c:pt>
                <c:pt idx="61">
                  <c:v>-52.4147186</c:v>
                </c:pt>
                <c:pt idx="62">
                  <c:v>-52.3825188</c:v>
                </c:pt>
                <c:pt idx="63">
                  <c:v>-52.317584999999902</c:v>
                </c:pt>
                <c:pt idx="64">
                  <c:v>-51.870609299999998</c:v>
                </c:pt>
                <c:pt idx="65">
                  <c:v>-51.636371599999997</c:v>
                </c:pt>
                <c:pt idx="66">
                  <c:v>-51.328144100000003</c:v>
                </c:pt>
                <c:pt idx="67">
                  <c:v>-50.979282400000002</c:v>
                </c:pt>
                <c:pt idx="68">
                  <c:v>-50.864727000000002</c:v>
                </c:pt>
                <c:pt idx="69">
                  <c:v>-50.602127099999997</c:v>
                </c:pt>
                <c:pt idx="70">
                  <c:v>-50.438846599999998</c:v>
                </c:pt>
                <c:pt idx="71">
                  <c:v>-50.3222466</c:v>
                </c:pt>
                <c:pt idx="72">
                  <c:v>-50.507026699999997</c:v>
                </c:pt>
                <c:pt idx="73">
                  <c:v>-50.614376100000001</c:v>
                </c:pt>
                <c:pt idx="74">
                  <c:v>-50.646823900000001</c:v>
                </c:pt>
                <c:pt idx="75">
                  <c:v>-50.436973600000002</c:v>
                </c:pt>
                <c:pt idx="76">
                  <c:v>-50.475151099999998</c:v>
                </c:pt>
                <c:pt idx="77">
                  <c:v>-50.378410299999999</c:v>
                </c:pt>
                <c:pt idx="78">
                  <c:v>-50.3477745</c:v>
                </c:pt>
                <c:pt idx="79">
                  <c:v>-50.076194800000003</c:v>
                </c:pt>
                <c:pt idx="80">
                  <c:v>-49.9845963</c:v>
                </c:pt>
                <c:pt idx="81">
                  <c:v>-49.808731100000003</c:v>
                </c:pt>
                <c:pt idx="82">
                  <c:v>-49.5653839</c:v>
                </c:pt>
                <c:pt idx="83">
                  <c:v>-49.228004499999997</c:v>
                </c:pt>
                <c:pt idx="84">
                  <c:v>-49.072242699999997</c:v>
                </c:pt>
                <c:pt idx="85">
                  <c:v>-48.8166084</c:v>
                </c:pt>
                <c:pt idx="86">
                  <c:v>-48.5492439</c:v>
                </c:pt>
                <c:pt idx="87">
                  <c:v>-48.263595600000002</c:v>
                </c:pt>
                <c:pt idx="88">
                  <c:v>-48.212032299999997</c:v>
                </c:pt>
                <c:pt idx="89">
                  <c:v>-48.108238200000002</c:v>
                </c:pt>
                <c:pt idx="90">
                  <c:v>-48.035476699999997</c:v>
                </c:pt>
                <c:pt idx="91">
                  <c:v>-47.8635941</c:v>
                </c:pt>
                <c:pt idx="92">
                  <c:v>-47.7091408</c:v>
                </c:pt>
                <c:pt idx="93">
                  <c:v>-47.548133900000003</c:v>
                </c:pt>
                <c:pt idx="94">
                  <c:v>-47.354293800000001</c:v>
                </c:pt>
                <c:pt idx="95">
                  <c:v>-47.319873800000003</c:v>
                </c:pt>
                <c:pt idx="96">
                  <c:v>-47.135265400000002</c:v>
                </c:pt>
                <c:pt idx="97">
                  <c:v>-46.987384800000001</c:v>
                </c:pt>
                <c:pt idx="98">
                  <c:v>-47.034484900000002</c:v>
                </c:pt>
                <c:pt idx="99">
                  <c:v>-47.119243599999898</c:v>
                </c:pt>
                <c:pt idx="100">
                  <c:v>-47.000991800000001</c:v>
                </c:pt>
                <c:pt idx="101">
                  <c:v>-46.9490318</c:v>
                </c:pt>
                <c:pt idx="102">
                  <c:v>-46.862159699999999</c:v>
                </c:pt>
                <c:pt idx="103">
                  <c:v>-46.770256000000003</c:v>
                </c:pt>
                <c:pt idx="104">
                  <c:v>-46.631351500000001</c:v>
                </c:pt>
                <c:pt idx="105">
                  <c:v>-46.450027499999997</c:v>
                </c:pt>
                <c:pt idx="106">
                  <c:v>-46.283157299999999</c:v>
                </c:pt>
                <c:pt idx="107">
                  <c:v>-46.247463199999999</c:v>
                </c:pt>
                <c:pt idx="108">
                  <c:v>-46.1466408</c:v>
                </c:pt>
                <c:pt idx="109">
                  <c:v>-45.976455700000002</c:v>
                </c:pt>
                <c:pt idx="110">
                  <c:v>-45.873443600000002</c:v>
                </c:pt>
                <c:pt idx="111">
                  <c:v>-45.781887099999999</c:v>
                </c:pt>
                <c:pt idx="112">
                  <c:v>-45.620563500000003</c:v>
                </c:pt>
                <c:pt idx="113">
                  <c:v>-45.630809800000002</c:v>
                </c:pt>
                <c:pt idx="114">
                  <c:v>-45.540737199999903</c:v>
                </c:pt>
                <c:pt idx="115">
                  <c:v>-45.446292900000003</c:v>
                </c:pt>
                <c:pt idx="116">
                  <c:v>-45.331138600000003</c:v>
                </c:pt>
                <c:pt idx="117">
                  <c:v>-45.3211212</c:v>
                </c:pt>
                <c:pt idx="118">
                  <c:v>-45.281345399999999</c:v>
                </c:pt>
                <c:pt idx="119">
                  <c:v>-45.144973800000002</c:v>
                </c:pt>
                <c:pt idx="120">
                  <c:v>-45.0740318</c:v>
                </c:pt>
                <c:pt idx="121">
                  <c:v>-44.954841600000002</c:v>
                </c:pt>
                <c:pt idx="122">
                  <c:v>-44.813415499999998</c:v>
                </c:pt>
                <c:pt idx="123">
                  <c:v>-44.735668199999999</c:v>
                </c:pt>
                <c:pt idx="124">
                  <c:v>-44.615734099999997</c:v>
                </c:pt>
                <c:pt idx="125">
                  <c:v>-44.315978999999999</c:v>
                </c:pt>
                <c:pt idx="126">
                  <c:v>-44.190433499999997</c:v>
                </c:pt>
                <c:pt idx="127">
                  <c:v>-44.466960899999997</c:v>
                </c:pt>
                <c:pt idx="128">
                  <c:v>-45.001503</c:v>
                </c:pt>
                <c:pt idx="129">
                  <c:v>-45.542442299999998</c:v>
                </c:pt>
                <c:pt idx="130">
                  <c:v>-45.443176299999998</c:v>
                </c:pt>
                <c:pt idx="131">
                  <c:v>-44.873012500000002</c:v>
                </c:pt>
                <c:pt idx="132">
                  <c:v>-44.208206199999999</c:v>
                </c:pt>
                <c:pt idx="133">
                  <c:v>-44.141677899999998</c:v>
                </c:pt>
                <c:pt idx="134">
                  <c:v>-44.382652299999997</c:v>
                </c:pt>
                <c:pt idx="135">
                  <c:v>-44.4614677</c:v>
                </c:pt>
                <c:pt idx="136">
                  <c:v>-44.448322300000001</c:v>
                </c:pt>
                <c:pt idx="137">
                  <c:v>-44.369026199999901</c:v>
                </c:pt>
                <c:pt idx="138">
                  <c:v>-44.255622899999999</c:v>
                </c:pt>
                <c:pt idx="139">
                  <c:v>-44.231761900000002</c:v>
                </c:pt>
                <c:pt idx="140">
                  <c:v>-44.202205699999901</c:v>
                </c:pt>
                <c:pt idx="141">
                  <c:v>-44.0544204999999</c:v>
                </c:pt>
                <c:pt idx="142">
                  <c:v>-44.044311499999999</c:v>
                </c:pt>
                <c:pt idx="143">
                  <c:v>-43.986187000000001</c:v>
                </c:pt>
                <c:pt idx="144">
                  <c:v>-44.005886099999998</c:v>
                </c:pt>
                <c:pt idx="145">
                  <c:v>-43.881881700000001</c:v>
                </c:pt>
                <c:pt idx="146">
                  <c:v>-43.813915299999998</c:v>
                </c:pt>
                <c:pt idx="147">
                  <c:v>-43.721984900000002</c:v>
                </c:pt>
                <c:pt idx="148">
                  <c:v>-43.758506799999999</c:v>
                </c:pt>
                <c:pt idx="149">
                  <c:v>-43.557209</c:v>
                </c:pt>
                <c:pt idx="150">
                  <c:v>-43.542152399999999</c:v>
                </c:pt>
                <c:pt idx="151">
                  <c:v>-43.407718699999897</c:v>
                </c:pt>
                <c:pt idx="152">
                  <c:v>-43.264961200000002</c:v>
                </c:pt>
                <c:pt idx="153">
                  <c:v>-43.273704500000001</c:v>
                </c:pt>
                <c:pt idx="154">
                  <c:v>-43.1828346</c:v>
                </c:pt>
                <c:pt idx="155">
                  <c:v>-43.1353606999999</c:v>
                </c:pt>
                <c:pt idx="156">
                  <c:v>-43.109409300000003</c:v>
                </c:pt>
                <c:pt idx="157">
                  <c:v>-42.976722700000003</c:v>
                </c:pt>
                <c:pt idx="158">
                  <c:v>-43.046989400000001</c:v>
                </c:pt>
                <c:pt idx="159">
                  <c:v>-43.0009041</c:v>
                </c:pt>
                <c:pt idx="160">
                  <c:v>-43.067550699999998</c:v>
                </c:pt>
                <c:pt idx="161">
                  <c:v>-43.1664162</c:v>
                </c:pt>
                <c:pt idx="162">
                  <c:v>-43.183303799999997</c:v>
                </c:pt>
                <c:pt idx="163">
                  <c:v>-43.243499800000002</c:v>
                </c:pt>
                <c:pt idx="164">
                  <c:v>-43.215370200000002</c:v>
                </c:pt>
                <c:pt idx="165">
                  <c:v>-43.196460700000003</c:v>
                </c:pt>
                <c:pt idx="166">
                  <c:v>-43.143821699999997</c:v>
                </c:pt>
                <c:pt idx="167">
                  <c:v>-43.162769300000001</c:v>
                </c:pt>
                <c:pt idx="168">
                  <c:v>-43.178516399999999</c:v>
                </c:pt>
                <c:pt idx="169">
                  <c:v>-43.059596999999997</c:v>
                </c:pt>
                <c:pt idx="170">
                  <c:v>-43.073360399999999</c:v>
                </c:pt>
                <c:pt idx="171">
                  <c:v>-42.998500800000002</c:v>
                </c:pt>
                <c:pt idx="172">
                  <c:v>-42.9912834</c:v>
                </c:pt>
                <c:pt idx="173">
                  <c:v>-42.893569900000003</c:v>
                </c:pt>
                <c:pt idx="174">
                  <c:v>-42.9178505</c:v>
                </c:pt>
                <c:pt idx="175">
                  <c:v>-42.817615500000002</c:v>
                </c:pt>
                <c:pt idx="176">
                  <c:v>-42.863090499999998</c:v>
                </c:pt>
                <c:pt idx="177">
                  <c:v>-42.8256874</c:v>
                </c:pt>
                <c:pt idx="178">
                  <c:v>-42.793438000000002</c:v>
                </c:pt>
                <c:pt idx="179">
                  <c:v>-42.807735399999999</c:v>
                </c:pt>
                <c:pt idx="180">
                  <c:v>-42.7278023</c:v>
                </c:pt>
                <c:pt idx="181">
                  <c:v>-42.7178574</c:v>
                </c:pt>
                <c:pt idx="182">
                  <c:v>-42.708160399999997</c:v>
                </c:pt>
                <c:pt idx="183">
                  <c:v>-42.5930824</c:v>
                </c:pt>
                <c:pt idx="184">
                  <c:v>-42.608806599999902</c:v>
                </c:pt>
                <c:pt idx="185">
                  <c:v>-42.528404199999997</c:v>
                </c:pt>
                <c:pt idx="186">
                  <c:v>-42.504447900000002</c:v>
                </c:pt>
                <c:pt idx="187">
                  <c:v>-42.483612100000002</c:v>
                </c:pt>
                <c:pt idx="188">
                  <c:v>-42.453845999999999</c:v>
                </c:pt>
                <c:pt idx="189">
                  <c:v>-42.467536899999999</c:v>
                </c:pt>
                <c:pt idx="190">
                  <c:v>-42.422798200000003</c:v>
                </c:pt>
                <c:pt idx="191">
                  <c:v>-42.2688407999999</c:v>
                </c:pt>
                <c:pt idx="192">
                  <c:v>-42.237838699999998</c:v>
                </c:pt>
                <c:pt idx="193">
                  <c:v>-42.211780500000003</c:v>
                </c:pt>
                <c:pt idx="194">
                  <c:v>-42.161994900000003</c:v>
                </c:pt>
                <c:pt idx="195">
                  <c:v>-42.2260895</c:v>
                </c:pt>
                <c:pt idx="196">
                  <c:v>-42.220832799999997</c:v>
                </c:pt>
                <c:pt idx="197">
                  <c:v>-42.129001600000002</c:v>
                </c:pt>
                <c:pt idx="198">
                  <c:v>-42.164936099999998</c:v>
                </c:pt>
                <c:pt idx="199">
                  <c:v>-42.095523799999903</c:v>
                </c:pt>
                <c:pt idx="200">
                  <c:v>-42.045993799999898</c:v>
                </c:pt>
                <c:pt idx="201">
                  <c:v>-41.9628716</c:v>
                </c:pt>
                <c:pt idx="202">
                  <c:v>-41.946804</c:v>
                </c:pt>
                <c:pt idx="203">
                  <c:v>-41.912548100000002</c:v>
                </c:pt>
                <c:pt idx="204">
                  <c:v>-41.795505499999997</c:v>
                </c:pt>
                <c:pt idx="205">
                  <c:v>-41.758064300000001</c:v>
                </c:pt>
                <c:pt idx="206">
                  <c:v>-41.672897300000002</c:v>
                </c:pt>
                <c:pt idx="207">
                  <c:v>-41.601734200000003</c:v>
                </c:pt>
                <c:pt idx="208">
                  <c:v>-41.495483399999998</c:v>
                </c:pt>
                <c:pt idx="209">
                  <c:v>-41.559883099999901</c:v>
                </c:pt>
                <c:pt idx="210">
                  <c:v>-41.453021999999997</c:v>
                </c:pt>
                <c:pt idx="211">
                  <c:v>-41.473178900000001</c:v>
                </c:pt>
                <c:pt idx="212">
                  <c:v>-41.462589299999998</c:v>
                </c:pt>
                <c:pt idx="213">
                  <c:v>-41.390251200000002</c:v>
                </c:pt>
                <c:pt idx="214">
                  <c:v>-41.360664399999997</c:v>
                </c:pt>
                <c:pt idx="215">
                  <c:v>-41.365562400000002</c:v>
                </c:pt>
                <c:pt idx="216">
                  <c:v>-41.303188300000002</c:v>
                </c:pt>
                <c:pt idx="217">
                  <c:v>-41.268913300000001</c:v>
                </c:pt>
                <c:pt idx="218">
                  <c:v>-41.255645800000003</c:v>
                </c:pt>
                <c:pt idx="219">
                  <c:v>-41.226844800000002</c:v>
                </c:pt>
                <c:pt idx="220">
                  <c:v>-41.1798401</c:v>
                </c:pt>
                <c:pt idx="221">
                  <c:v>-41.0711899</c:v>
                </c:pt>
                <c:pt idx="222">
                  <c:v>-41.013919799999996</c:v>
                </c:pt>
                <c:pt idx="223">
                  <c:v>-40.996856700000002</c:v>
                </c:pt>
                <c:pt idx="224">
                  <c:v>-40.882526400000003</c:v>
                </c:pt>
                <c:pt idx="225">
                  <c:v>-40.841728199999999</c:v>
                </c:pt>
                <c:pt idx="226">
                  <c:v>-40.823986099999999</c:v>
                </c:pt>
                <c:pt idx="227">
                  <c:v>-40.776401499999999</c:v>
                </c:pt>
                <c:pt idx="228">
                  <c:v>-40.800109899999903</c:v>
                </c:pt>
                <c:pt idx="229">
                  <c:v>-40.696106</c:v>
                </c:pt>
                <c:pt idx="230">
                  <c:v>-40.6434669</c:v>
                </c:pt>
                <c:pt idx="231">
                  <c:v>-40.6063118</c:v>
                </c:pt>
                <c:pt idx="232">
                  <c:v>-40.5612602</c:v>
                </c:pt>
                <c:pt idx="233">
                  <c:v>-40.456493399999999</c:v>
                </c:pt>
                <c:pt idx="234">
                  <c:v>-40.4109000999999</c:v>
                </c:pt>
                <c:pt idx="235">
                  <c:v>-40.448436700000002</c:v>
                </c:pt>
                <c:pt idx="236">
                  <c:v>-40.494163499999999</c:v>
                </c:pt>
                <c:pt idx="237">
                  <c:v>-40.569534300000001</c:v>
                </c:pt>
                <c:pt idx="238">
                  <c:v>-40.548118600000002</c:v>
                </c:pt>
                <c:pt idx="239">
                  <c:v>-40.630672500000003</c:v>
                </c:pt>
                <c:pt idx="240">
                  <c:v>-40.610095999999999</c:v>
                </c:pt>
                <c:pt idx="241">
                  <c:v>-40.6127167</c:v>
                </c:pt>
                <c:pt idx="242">
                  <c:v>-40.597602799999997</c:v>
                </c:pt>
                <c:pt idx="243">
                  <c:v>-40.680473300000003</c:v>
                </c:pt>
                <c:pt idx="244">
                  <c:v>-40.641677899999998</c:v>
                </c:pt>
                <c:pt idx="245">
                  <c:v>-40.627643599999999</c:v>
                </c:pt>
                <c:pt idx="246">
                  <c:v>-40.6142349</c:v>
                </c:pt>
                <c:pt idx="247">
                  <c:v>-40.583324400000002</c:v>
                </c:pt>
                <c:pt idx="248">
                  <c:v>-40.566345200000001</c:v>
                </c:pt>
                <c:pt idx="249">
                  <c:v>-40.483188599999998</c:v>
                </c:pt>
                <c:pt idx="250">
                  <c:v>-40.463031800000003</c:v>
                </c:pt>
                <c:pt idx="251">
                  <c:v>-40.435489699999998</c:v>
                </c:pt>
                <c:pt idx="252">
                  <c:v>-40.361358600000003</c:v>
                </c:pt>
                <c:pt idx="253">
                  <c:v>-40.3908462999999</c:v>
                </c:pt>
                <c:pt idx="254">
                  <c:v>-40.377681699999997</c:v>
                </c:pt>
                <c:pt idx="255">
                  <c:v>-40.329807299999999</c:v>
                </c:pt>
                <c:pt idx="256">
                  <c:v>-40.244571699999902</c:v>
                </c:pt>
                <c:pt idx="257">
                  <c:v>-40.316165900000001</c:v>
                </c:pt>
                <c:pt idx="258">
                  <c:v>-40.2469635</c:v>
                </c:pt>
                <c:pt idx="259">
                  <c:v>-40.251911200000002</c:v>
                </c:pt>
                <c:pt idx="260">
                  <c:v>-40.202068300000001</c:v>
                </c:pt>
                <c:pt idx="261">
                  <c:v>-40.227104199999999</c:v>
                </c:pt>
                <c:pt idx="262">
                  <c:v>-40.198337600000002</c:v>
                </c:pt>
                <c:pt idx="263">
                  <c:v>-40.161945299999999</c:v>
                </c:pt>
                <c:pt idx="264">
                  <c:v>-40.184967</c:v>
                </c:pt>
                <c:pt idx="265">
                  <c:v>-40.187152900000001</c:v>
                </c:pt>
                <c:pt idx="266">
                  <c:v>-40.1475182</c:v>
                </c:pt>
                <c:pt idx="267">
                  <c:v>-40.1348877</c:v>
                </c:pt>
                <c:pt idx="268">
                  <c:v>-40.1141243</c:v>
                </c:pt>
                <c:pt idx="269">
                  <c:v>-40.119636499999999</c:v>
                </c:pt>
                <c:pt idx="270">
                  <c:v>-40.124729199999997</c:v>
                </c:pt>
                <c:pt idx="271">
                  <c:v>-40.075065600000002</c:v>
                </c:pt>
                <c:pt idx="272">
                  <c:v>-40.0444946</c:v>
                </c:pt>
                <c:pt idx="273">
                  <c:v>-40.0852547</c:v>
                </c:pt>
                <c:pt idx="274">
                  <c:v>-40.047020000000003</c:v>
                </c:pt>
                <c:pt idx="275">
                  <c:v>-40.069747900000003</c:v>
                </c:pt>
                <c:pt idx="276">
                  <c:v>-40.022716500000001</c:v>
                </c:pt>
                <c:pt idx="277">
                  <c:v>-40.000042000000001</c:v>
                </c:pt>
                <c:pt idx="278">
                  <c:v>-40.0020332</c:v>
                </c:pt>
                <c:pt idx="279">
                  <c:v>-39.927638999999999</c:v>
                </c:pt>
                <c:pt idx="280">
                  <c:v>-39.823871599999997</c:v>
                </c:pt>
                <c:pt idx="281">
                  <c:v>-39.8264122</c:v>
                </c:pt>
                <c:pt idx="282">
                  <c:v>-39.798576400000002</c:v>
                </c:pt>
                <c:pt idx="283">
                  <c:v>-39.735717800000003</c:v>
                </c:pt>
                <c:pt idx="284">
                  <c:v>-39.744872999999998</c:v>
                </c:pt>
                <c:pt idx="285">
                  <c:v>-39.636993400000001</c:v>
                </c:pt>
                <c:pt idx="286">
                  <c:v>-39.674835199999997</c:v>
                </c:pt>
                <c:pt idx="287">
                  <c:v>-39.658523600000002</c:v>
                </c:pt>
                <c:pt idx="288">
                  <c:v>-39.686477699999998</c:v>
                </c:pt>
                <c:pt idx="289">
                  <c:v>-39.6488838</c:v>
                </c:pt>
                <c:pt idx="290">
                  <c:v>-39.691680900000001</c:v>
                </c:pt>
                <c:pt idx="291">
                  <c:v>-39.6104889</c:v>
                </c:pt>
                <c:pt idx="292">
                  <c:v>-39.638835899999997</c:v>
                </c:pt>
                <c:pt idx="293">
                  <c:v>-39.5658417</c:v>
                </c:pt>
                <c:pt idx="294">
                  <c:v>-39.530139900000002</c:v>
                </c:pt>
                <c:pt idx="295">
                  <c:v>-39.493961300000002</c:v>
                </c:pt>
                <c:pt idx="296">
                  <c:v>-39.4713554</c:v>
                </c:pt>
                <c:pt idx="297">
                  <c:v>-39.385772699999997</c:v>
                </c:pt>
                <c:pt idx="298">
                  <c:v>-39.385093699999999</c:v>
                </c:pt>
                <c:pt idx="299">
                  <c:v>-39.379157999999997</c:v>
                </c:pt>
                <c:pt idx="300">
                  <c:v>-39.384647399999999</c:v>
                </c:pt>
                <c:pt idx="301">
                  <c:v>-39.350795699999999</c:v>
                </c:pt>
                <c:pt idx="302">
                  <c:v>-39.299564400000001</c:v>
                </c:pt>
                <c:pt idx="303">
                  <c:v>-39.255435900000002</c:v>
                </c:pt>
                <c:pt idx="304">
                  <c:v>-39.2163811</c:v>
                </c:pt>
                <c:pt idx="305">
                  <c:v>-39.184089700000001</c:v>
                </c:pt>
                <c:pt idx="306">
                  <c:v>-39.170127899999997</c:v>
                </c:pt>
                <c:pt idx="307">
                  <c:v>-39.146534000000003</c:v>
                </c:pt>
                <c:pt idx="308">
                  <c:v>-39.131759600000002</c:v>
                </c:pt>
                <c:pt idx="309">
                  <c:v>-39.1128426</c:v>
                </c:pt>
                <c:pt idx="310">
                  <c:v>-39.110599499999999</c:v>
                </c:pt>
                <c:pt idx="311">
                  <c:v>-39.009925799999998</c:v>
                </c:pt>
                <c:pt idx="312">
                  <c:v>-39.075565300000001</c:v>
                </c:pt>
                <c:pt idx="313">
                  <c:v>-39.005275699999999</c:v>
                </c:pt>
                <c:pt idx="314">
                  <c:v>-39.091796899999999</c:v>
                </c:pt>
                <c:pt idx="315">
                  <c:v>-39.103267700000004</c:v>
                </c:pt>
                <c:pt idx="316">
                  <c:v>-39.087070500000003</c:v>
                </c:pt>
                <c:pt idx="317">
                  <c:v>-39.103054</c:v>
                </c:pt>
                <c:pt idx="318">
                  <c:v>-39.131050100000003</c:v>
                </c:pt>
                <c:pt idx="319">
                  <c:v>-39.170597100000002</c:v>
                </c:pt>
                <c:pt idx="320">
                  <c:v>-39.153705600000002</c:v>
                </c:pt>
                <c:pt idx="321">
                  <c:v>-39.200454700000002</c:v>
                </c:pt>
                <c:pt idx="322">
                  <c:v>-39.226429000000003</c:v>
                </c:pt>
                <c:pt idx="323">
                  <c:v>-39.353424099999998</c:v>
                </c:pt>
                <c:pt idx="324">
                  <c:v>-39.471817000000001</c:v>
                </c:pt>
                <c:pt idx="325">
                  <c:v>-39.614753700000001</c:v>
                </c:pt>
                <c:pt idx="326">
                  <c:v>-39.785388900000001</c:v>
                </c:pt>
                <c:pt idx="327">
                  <c:v>-39.953941299999997</c:v>
                </c:pt>
                <c:pt idx="328">
                  <c:v>-40.072357199999999</c:v>
                </c:pt>
                <c:pt idx="329">
                  <c:v>-40.127117200000001</c:v>
                </c:pt>
                <c:pt idx="330">
                  <c:v>-40.163726799999999</c:v>
                </c:pt>
                <c:pt idx="331">
                  <c:v>-40.276912699999997</c:v>
                </c:pt>
                <c:pt idx="332">
                  <c:v>-40.464595799999998</c:v>
                </c:pt>
                <c:pt idx="333">
                  <c:v>-40.534408599999999</c:v>
                </c:pt>
                <c:pt idx="334">
                  <c:v>-40.5884971999999</c:v>
                </c:pt>
                <c:pt idx="335">
                  <c:v>-40.569919599999899</c:v>
                </c:pt>
                <c:pt idx="336">
                  <c:v>-40.537086500000001</c:v>
                </c:pt>
                <c:pt idx="337">
                  <c:v>-40.442577399999998</c:v>
                </c:pt>
                <c:pt idx="338">
                  <c:v>-40.298469500000003</c:v>
                </c:pt>
                <c:pt idx="339">
                  <c:v>-40.167644500000002</c:v>
                </c:pt>
                <c:pt idx="340">
                  <c:v>-40.044914200000001</c:v>
                </c:pt>
                <c:pt idx="341">
                  <c:v>-39.881988499999999</c:v>
                </c:pt>
                <c:pt idx="342">
                  <c:v>-39.729629500000001</c:v>
                </c:pt>
                <c:pt idx="343">
                  <c:v>-39.5411377</c:v>
                </c:pt>
                <c:pt idx="344">
                  <c:v>-39.368404400000003</c:v>
                </c:pt>
                <c:pt idx="345">
                  <c:v>-39.239559200000002</c:v>
                </c:pt>
                <c:pt idx="346">
                  <c:v>-39.150142700000004</c:v>
                </c:pt>
                <c:pt idx="347">
                  <c:v>-39.014888800000001</c:v>
                </c:pt>
                <c:pt idx="348">
                  <c:v>-38.797653199999999</c:v>
                </c:pt>
                <c:pt idx="349">
                  <c:v>-38.573249799999999</c:v>
                </c:pt>
                <c:pt idx="350">
                  <c:v>-38.367107400000002</c:v>
                </c:pt>
                <c:pt idx="351">
                  <c:v>-38.195209499999997</c:v>
                </c:pt>
                <c:pt idx="352">
                  <c:v>-38.038650500000003</c:v>
                </c:pt>
                <c:pt idx="353">
                  <c:v>-37.911129000000003</c:v>
                </c:pt>
                <c:pt idx="354">
                  <c:v>-37.819301600000003</c:v>
                </c:pt>
                <c:pt idx="355">
                  <c:v>-37.732582100000002</c:v>
                </c:pt>
                <c:pt idx="356">
                  <c:v>-37.726848599999997</c:v>
                </c:pt>
                <c:pt idx="357">
                  <c:v>-37.693283100000002</c:v>
                </c:pt>
                <c:pt idx="358">
                  <c:v>-37.649456000000001</c:v>
                </c:pt>
                <c:pt idx="359">
                  <c:v>-37.6198883</c:v>
                </c:pt>
                <c:pt idx="360">
                  <c:v>-37.570026400000003</c:v>
                </c:pt>
                <c:pt idx="361">
                  <c:v>-37.496830000000003</c:v>
                </c:pt>
                <c:pt idx="362">
                  <c:v>-37.4662437</c:v>
                </c:pt>
                <c:pt idx="363">
                  <c:v>-37.424408</c:v>
                </c:pt>
                <c:pt idx="364">
                  <c:v>-37.402694699999998</c:v>
                </c:pt>
                <c:pt idx="365">
                  <c:v>-37.405769300000003</c:v>
                </c:pt>
                <c:pt idx="366">
                  <c:v>-37.3674088</c:v>
                </c:pt>
                <c:pt idx="367">
                  <c:v>-37.308277099999998</c:v>
                </c:pt>
                <c:pt idx="368">
                  <c:v>-37.246025099999997</c:v>
                </c:pt>
                <c:pt idx="369">
                  <c:v>-37.2207413</c:v>
                </c:pt>
                <c:pt idx="370">
                  <c:v>-37.252693200000003</c:v>
                </c:pt>
                <c:pt idx="371">
                  <c:v>-37.295936599999997</c:v>
                </c:pt>
                <c:pt idx="372">
                  <c:v>-37.297733299999997</c:v>
                </c:pt>
                <c:pt idx="373">
                  <c:v>-37.344047500000002</c:v>
                </c:pt>
                <c:pt idx="374">
                  <c:v>-37.345134700000003</c:v>
                </c:pt>
                <c:pt idx="375">
                  <c:v>-37.3723679</c:v>
                </c:pt>
                <c:pt idx="376">
                  <c:v>-37.393333400000003</c:v>
                </c:pt>
                <c:pt idx="377">
                  <c:v>-37.416503900000002</c:v>
                </c:pt>
                <c:pt idx="378">
                  <c:v>-37.4365387</c:v>
                </c:pt>
                <c:pt idx="379">
                  <c:v>-37.467533099999997</c:v>
                </c:pt>
                <c:pt idx="380">
                  <c:v>-37.478794100000002</c:v>
                </c:pt>
                <c:pt idx="381">
                  <c:v>-37.528900100000001</c:v>
                </c:pt>
                <c:pt idx="382">
                  <c:v>-37.525711100000002</c:v>
                </c:pt>
                <c:pt idx="383">
                  <c:v>-37.575950599999999</c:v>
                </c:pt>
                <c:pt idx="384">
                  <c:v>-37.638030999999998</c:v>
                </c:pt>
                <c:pt idx="385">
                  <c:v>-37.706825299999998</c:v>
                </c:pt>
                <c:pt idx="386">
                  <c:v>-37.769607499999999</c:v>
                </c:pt>
                <c:pt idx="387">
                  <c:v>-37.791999799999999</c:v>
                </c:pt>
                <c:pt idx="388">
                  <c:v>-37.778980300000001</c:v>
                </c:pt>
                <c:pt idx="389">
                  <c:v>-37.829929399999997</c:v>
                </c:pt>
                <c:pt idx="390">
                  <c:v>-37.7965126</c:v>
                </c:pt>
                <c:pt idx="391">
                  <c:v>-37.8810425</c:v>
                </c:pt>
                <c:pt idx="392">
                  <c:v>-37.894088699999998</c:v>
                </c:pt>
                <c:pt idx="393">
                  <c:v>-37.880321500000001</c:v>
                </c:pt>
                <c:pt idx="394">
                  <c:v>-37.850982700000003</c:v>
                </c:pt>
                <c:pt idx="395">
                  <c:v>-37.9204559</c:v>
                </c:pt>
                <c:pt idx="396">
                  <c:v>-37.976142899999999</c:v>
                </c:pt>
                <c:pt idx="397">
                  <c:v>-38.060520199999999</c:v>
                </c:pt>
                <c:pt idx="398">
                  <c:v>-38.147895800000001</c:v>
                </c:pt>
                <c:pt idx="399">
                  <c:v>-38.299121900000003</c:v>
                </c:pt>
                <c:pt idx="400">
                  <c:v>-38.459861799999999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2C3-45E5-891E-F31835C8F5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1117487"/>
        <c:axId val="2141113647"/>
      </c:scatterChart>
      <c:valAx>
        <c:axId val="2141117487"/>
        <c:scaling>
          <c:orientation val="minMax"/>
          <c:max val="260000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Frequency (GHz)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3647"/>
        <c:crosses val="autoZero"/>
        <c:crossBetween val="midCat"/>
        <c:majorUnit val="2000000000"/>
        <c:dispUnits>
          <c:builtInUnit val="billions"/>
        </c:dispUnits>
      </c:valAx>
      <c:valAx>
        <c:axId val="2141113647"/>
        <c:scaling>
          <c:orientation val="minMax"/>
          <c:min val="-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S21 (dB)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748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MASW-011206,</a:t>
            </a:r>
            <a:r>
              <a:rPr lang="en-US" baseline="0"/>
              <a:t> RFC to RF2 Isolation, Board Loss Included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'RF2 ISO RAW'!$B$1</c:f>
              <c:strCache>
                <c:ptCount val="1"/>
                <c:pt idx="0">
                  <c:v>MASW-011206_SN9_RF1IL_RF2ISO_-40C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'RF2 ISO RAW'!$A$2:$A$402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'RF2 ISO RAW'!$B$2:$B$402</c:f>
              <c:numCache>
                <c:formatCode>General</c:formatCode>
                <c:ptCount val="401"/>
                <c:pt idx="0">
                  <c:v>-72.906341600000005</c:v>
                </c:pt>
                <c:pt idx="1">
                  <c:v>-63.454208399999999</c:v>
                </c:pt>
                <c:pt idx="2">
                  <c:v>-60.757945999999997</c:v>
                </c:pt>
                <c:pt idx="3">
                  <c:v>-59.669570899999997</c:v>
                </c:pt>
                <c:pt idx="4">
                  <c:v>-55.687145200000003</c:v>
                </c:pt>
                <c:pt idx="5">
                  <c:v>-56.449554399999997</c:v>
                </c:pt>
                <c:pt idx="6">
                  <c:v>-59.627864799999998</c:v>
                </c:pt>
                <c:pt idx="7">
                  <c:v>-64.243934600000003</c:v>
                </c:pt>
                <c:pt idx="8">
                  <c:v>-67.706581099999994</c:v>
                </c:pt>
                <c:pt idx="9">
                  <c:v>-66.552383399999997</c:v>
                </c:pt>
                <c:pt idx="10">
                  <c:v>-52.874904600000001</c:v>
                </c:pt>
                <c:pt idx="11">
                  <c:v>-58.091735800000002</c:v>
                </c:pt>
                <c:pt idx="12">
                  <c:v>-59.705879199999998</c:v>
                </c:pt>
                <c:pt idx="13">
                  <c:v>-62.040405300000003</c:v>
                </c:pt>
                <c:pt idx="14">
                  <c:v>-65.297706599999998</c:v>
                </c:pt>
                <c:pt idx="15">
                  <c:v>-61.907844500000003</c:v>
                </c:pt>
                <c:pt idx="16">
                  <c:v>-58.495315599999998</c:v>
                </c:pt>
                <c:pt idx="17">
                  <c:v>-59.396980300000003</c:v>
                </c:pt>
                <c:pt idx="18">
                  <c:v>-60.037242900000003</c:v>
                </c:pt>
                <c:pt idx="19">
                  <c:v>-56.764537799999999</c:v>
                </c:pt>
                <c:pt idx="20">
                  <c:v>-55.397178599999997</c:v>
                </c:pt>
                <c:pt idx="21">
                  <c:v>-54.738712300000003</c:v>
                </c:pt>
                <c:pt idx="22">
                  <c:v>-54.832012199999902</c:v>
                </c:pt>
                <c:pt idx="23">
                  <c:v>-54.888488799999998</c:v>
                </c:pt>
                <c:pt idx="24">
                  <c:v>-54.7708893</c:v>
                </c:pt>
                <c:pt idx="25">
                  <c:v>-54.657005300000002</c:v>
                </c:pt>
                <c:pt idx="26">
                  <c:v>-54.749912299999998</c:v>
                </c:pt>
                <c:pt idx="27">
                  <c:v>-54.625648499999997</c:v>
                </c:pt>
                <c:pt idx="28">
                  <c:v>-54.779910999999998</c:v>
                </c:pt>
                <c:pt idx="29">
                  <c:v>-54.881683299999999</c:v>
                </c:pt>
                <c:pt idx="30">
                  <c:v>-54.720485699999998</c:v>
                </c:pt>
                <c:pt idx="31">
                  <c:v>-54.4320831</c:v>
                </c:pt>
                <c:pt idx="32">
                  <c:v>-54.372878999999998</c:v>
                </c:pt>
                <c:pt idx="33">
                  <c:v>-54.171340899999898</c:v>
                </c:pt>
                <c:pt idx="34">
                  <c:v>-54.340084099999999</c:v>
                </c:pt>
                <c:pt idx="35">
                  <c:v>-54.427284200000003</c:v>
                </c:pt>
                <c:pt idx="36">
                  <c:v>-54.310920699999997</c:v>
                </c:pt>
                <c:pt idx="37">
                  <c:v>-54.295417800000003</c:v>
                </c:pt>
                <c:pt idx="38">
                  <c:v>-54.1659966</c:v>
                </c:pt>
                <c:pt idx="39">
                  <c:v>-54.123748800000001</c:v>
                </c:pt>
                <c:pt idx="40">
                  <c:v>-54.114509599999998</c:v>
                </c:pt>
                <c:pt idx="41">
                  <c:v>-53.919807400000003</c:v>
                </c:pt>
                <c:pt idx="42">
                  <c:v>-53.878219600000001</c:v>
                </c:pt>
                <c:pt idx="43">
                  <c:v>-54.014110600000002</c:v>
                </c:pt>
                <c:pt idx="44">
                  <c:v>-53.906658200000003</c:v>
                </c:pt>
                <c:pt idx="45">
                  <c:v>-53.608429000000001</c:v>
                </c:pt>
                <c:pt idx="46">
                  <c:v>-53.6527251999999</c:v>
                </c:pt>
                <c:pt idx="47">
                  <c:v>-53.641944899999999</c:v>
                </c:pt>
                <c:pt idx="48">
                  <c:v>-53.413505600000001</c:v>
                </c:pt>
                <c:pt idx="49">
                  <c:v>-53.388011899999903</c:v>
                </c:pt>
                <c:pt idx="50">
                  <c:v>-53.156143200000002</c:v>
                </c:pt>
                <c:pt idx="51">
                  <c:v>-53.174705500000002</c:v>
                </c:pt>
                <c:pt idx="52">
                  <c:v>-53.172725700000001</c:v>
                </c:pt>
                <c:pt idx="53">
                  <c:v>-52.787624399999999</c:v>
                </c:pt>
                <c:pt idx="54">
                  <c:v>-52.7969589</c:v>
                </c:pt>
                <c:pt idx="55">
                  <c:v>-52.645393400000003</c:v>
                </c:pt>
                <c:pt idx="56">
                  <c:v>-52.7657509</c:v>
                </c:pt>
                <c:pt idx="57">
                  <c:v>-52.623210899999997</c:v>
                </c:pt>
                <c:pt idx="58">
                  <c:v>-52.673583999999998</c:v>
                </c:pt>
                <c:pt idx="59">
                  <c:v>-52.680465699999999</c:v>
                </c:pt>
                <c:pt idx="60">
                  <c:v>-52.367874099999902</c:v>
                </c:pt>
                <c:pt idx="61">
                  <c:v>-52.302757300000003</c:v>
                </c:pt>
                <c:pt idx="62">
                  <c:v>-52.308326699999903</c:v>
                </c:pt>
                <c:pt idx="63">
                  <c:v>-52.477359800000002</c:v>
                </c:pt>
                <c:pt idx="64">
                  <c:v>-52.2144051</c:v>
                </c:pt>
                <c:pt idx="65">
                  <c:v>-51.825412800000002</c:v>
                </c:pt>
                <c:pt idx="66">
                  <c:v>-51.576332100000002</c:v>
                </c:pt>
                <c:pt idx="67">
                  <c:v>-51.514213599999998</c:v>
                </c:pt>
                <c:pt idx="68">
                  <c:v>-51.275203699999999</c:v>
                </c:pt>
                <c:pt idx="69">
                  <c:v>-51.221603399999999</c:v>
                </c:pt>
                <c:pt idx="70">
                  <c:v>-50.918422700000001</c:v>
                </c:pt>
                <c:pt idx="71">
                  <c:v>-50.510910000000003</c:v>
                </c:pt>
                <c:pt idx="72">
                  <c:v>-50.413474999999998</c:v>
                </c:pt>
                <c:pt idx="73">
                  <c:v>-50.420543700000003</c:v>
                </c:pt>
                <c:pt idx="74">
                  <c:v>-50.557556200000001</c:v>
                </c:pt>
                <c:pt idx="75">
                  <c:v>-50.5954628</c:v>
                </c:pt>
                <c:pt idx="76">
                  <c:v>-50.5183678</c:v>
                </c:pt>
                <c:pt idx="77">
                  <c:v>-50.367736800000003</c:v>
                </c:pt>
                <c:pt idx="78">
                  <c:v>-50.381519299999901</c:v>
                </c:pt>
                <c:pt idx="79">
                  <c:v>-50.482433299999997</c:v>
                </c:pt>
                <c:pt idx="80">
                  <c:v>-50.410347000000002</c:v>
                </c:pt>
                <c:pt idx="81">
                  <c:v>-50.206783299999998</c:v>
                </c:pt>
                <c:pt idx="82">
                  <c:v>-50.054622700000003</c:v>
                </c:pt>
                <c:pt idx="83">
                  <c:v>-49.452209500000002</c:v>
                </c:pt>
                <c:pt idx="84">
                  <c:v>-49.095519999999901</c:v>
                </c:pt>
                <c:pt idx="85">
                  <c:v>-49.073295600000002</c:v>
                </c:pt>
                <c:pt idx="86">
                  <c:v>-48.930065200000001</c:v>
                </c:pt>
                <c:pt idx="87">
                  <c:v>-48.681194300000001</c:v>
                </c:pt>
                <c:pt idx="88">
                  <c:v>-48.469394700000002</c:v>
                </c:pt>
                <c:pt idx="89">
                  <c:v>-48.188587200000001</c:v>
                </c:pt>
                <c:pt idx="90">
                  <c:v>-48.205783799999999</c:v>
                </c:pt>
                <c:pt idx="91">
                  <c:v>-48.032665299999998</c:v>
                </c:pt>
                <c:pt idx="92">
                  <c:v>-47.8291702</c:v>
                </c:pt>
                <c:pt idx="93">
                  <c:v>-47.6199721999999</c:v>
                </c:pt>
                <c:pt idx="94">
                  <c:v>-47.489166300000001</c:v>
                </c:pt>
                <c:pt idx="95">
                  <c:v>-47.309684799999999</c:v>
                </c:pt>
                <c:pt idx="96">
                  <c:v>-47.166027100000001</c:v>
                </c:pt>
                <c:pt idx="97">
                  <c:v>-46.979160299999997</c:v>
                </c:pt>
                <c:pt idx="98">
                  <c:v>-46.829975099999999</c:v>
                </c:pt>
                <c:pt idx="99">
                  <c:v>-46.687328299999997</c:v>
                </c:pt>
                <c:pt idx="100">
                  <c:v>-46.450973500000003</c:v>
                </c:pt>
                <c:pt idx="101">
                  <c:v>-46.3883972</c:v>
                </c:pt>
                <c:pt idx="102">
                  <c:v>-46.346309699999999</c:v>
                </c:pt>
                <c:pt idx="103">
                  <c:v>-46.195339199999999</c:v>
                </c:pt>
                <c:pt idx="104">
                  <c:v>-46.119106299999999</c:v>
                </c:pt>
                <c:pt idx="105">
                  <c:v>-45.943912500000003</c:v>
                </c:pt>
                <c:pt idx="106">
                  <c:v>-45.873745</c:v>
                </c:pt>
                <c:pt idx="107">
                  <c:v>-45.788127899999999</c:v>
                </c:pt>
                <c:pt idx="108">
                  <c:v>-45.599471999999999</c:v>
                </c:pt>
                <c:pt idx="109">
                  <c:v>-45.508003199999997</c:v>
                </c:pt>
                <c:pt idx="110">
                  <c:v>-45.458587600000001</c:v>
                </c:pt>
                <c:pt idx="111">
                  <c:v>-45.308818799999997</c:v>
                </c:pt>
                <c:pt idx="112">
                  <c:v>-45.2504311</c:v>
                </c:pt>
                <c:pt idx="113">
                  <c:v>-45.160453799999999</c:v>
                </c:pt>
                <c:pt idx="114">
                  <c:v>-45.0424881</c:v>
                </c:pt>
                <c:pt idx="115">
                  <c:v>-44.919788400000002</c:v>
                </c:pt>
                <c:pt idx="116">
                  <c:v>-44.863841999999998</c:v>
                </c:pt>
                <c:pt idx="117">
                  <c:v>-44.751499199999998</c:v>
                </c:pt>
                <c:pt idx="118">
                  <c:v>-44.7344437</c:v>
                </c:pt>
                <c:pt idx="119">
                  <c:v>-44.615203899999997</c:v>
                </c:pt>
                <c:pt idx="120">
                  <c:v>-44.591838799999898</c:v>
                </c:pt>
                <c:pt idx="121">
                  <c:v>-44.595314000000002</c:v>
                </c:pt>
                <c:pt idx="122">
                  <c:v>-44.505065899999998</c:v>
                </c:pt>
                <c:pt idx="123">
                  <c:v>-44.383609800000002</c:v>
                </c:pt>
                <c:pt idx="124">
                  <c:v>-44.261005400000002</c:v>
                </c:pt>
                <c:pt idx="125">
                  <c:v>-44.082744599999998</c:v>
                </c:pt>
                <c:pt idx="126">
                  <c:v>-43.870479600000003</c:v>
                </c:pt>
                <c:pt idx="127">
                  <c:v>-43.971691100000001</c:v>
                </c:pt>
                <c:pt idx="128">
                  <c:v>-44.337001800000003</c:v>
                </c:pt>
                <c:pt idx="129">
                  <c:v>-45.038814500000001</c:v>
                </c:pt>
                <c:pt idx="130">
                  <c:v>-45.572997999999998</c:v>
                </c:pt>
                <c:pt idx="131">
                  <c:v>-45.206470500000002</c:v>
                </c:pt>
                <c:pt idx="132">
                  <c:v>-44.346141799999998</c:v>
                </c:pt>
                <c:pt idx="133">
                  <c:v>-44.008735700000003</c:v>
                </c:pt>
                <c:pt idx="134">
                  <c:v>-44.152564999999903</c:v>
                </c:pt>
                <c:pt idx="135">
                  <c:v>-44.161689799999998</c:v>
                </c:pt>
                <c:pt idx="136">
                  <c:v>-44.164783499999999</c:v>
                </c:pt>
                <c:pt idx="137">
                  <c:v>-44.114242599999997</c:v>
                </c:pt>
                <c:pt idx="138">
                  <c:v>-44.108730299999898</c:v>
                </c:pt>
                <c:pt idx="139">
                  <c:v>-44.088386499999999</c:v>
                </c:pt>
                <c:pt idx="140">
                  <c:v>-44.012008700000003</c:v>
                </c:pt>
                <c:pt idx="141">
                  <c:v>-43.907840700000001</c:v>
                </c:pt>
                <c:pt idx="142">
                  <c:v>-43.821907000000003</c:v>
                </c:pt>
                <c:pt idx="143">
                  <c:v>-43.739975000000001</c:v>
                </c:pt>
                <c:pt idx="144">
                  <c:v>-43.723110199999901</c:v>
                </c:pt>
                <c:pt idx="145">
                  <c:v>-43.708301499999997</c:v>
                </c:pt>
                <c:pt idx="146">
                  <c:v>-43.675746899999901</c:v>
                </c:pt>
                <c:pt idx="147">
                  <c:v>-43.631748199999898</c:v>
                </c:pt>
                <c:pt idx="148">
                  <c:v>-43.608615899999997</c:v>
                </c:pt>
                <c:pt idx="149">
                  <c:v>-43.531116500000003</c:v>
                </c:pt>
                <c:pt idx="150">
                  <c:v>-43.498912799999999</c:v>
                </c:pt>
                <c:pt idx="151">
                  <c:v>-43.390186299999897</c:v>
                </c:pt>
                <c:pt idx="152">
                  <c:v>-43.332450899999998</c:v>
                </c:pt>
                <c:pt idx="153">
                  <c:v>-43.227420799999898</c:v>
                </c:pt>
                <c:pt idx="154">
                  <c:v>-43.191978499999998</c:v>
                </c:pt>
                <c:pt idx="155">
                  <c:v>-43.251666999999998</c:v>
                </c:pt>
                <c:pt idx="156">
                  <c:v>-43.316875499999902</c:v>
                </c:pt>
                <c:pt idx="157">
                  <c:v>-43.225288399999997</c:v>
                </c:pt>
                <c:pt idx="158">
                  <c:v>-43.249267600000003</c:v>
                </c:pt>
                <c:pt idx="159">
                  <c:v>-43.191989900000003</c:v>
                </c:pt>
                <c:pt idx="160">
                  <c:v>-43.1482277</c:v>
                </c:pt>
                <c:pt idx="161">
                  <c:v>-43.163188899999902</c:v>
                </c:pt>
                <c:pt idx="162">
                  <c:v>-43.0872192</c:v>
                </c:pt>
                <c:pt idx="163">
                  <c:v>-43.094520599999903</c:v>
                </c:pt>
                <c:pt idx="164">
                  <c:v>-43.0618324</c:v>
                </c:pt>
                <c:pt idx="165">
                  <c:v>-42.929748500000002</c:v>
                </c:pt>
                <c:pt idx="166">
                  <c:v>-42.975101500000001</c:v>
                </c:pt>
                <c:pt idx="167">
                  <c:v>-42.9579009999999</c:v>
                </c:pt>
                <c:pt idx="168">
                  <c:v>-42.918258700000003</c:v>
                </c:pt>
                <c:pt idx="169">
                  <c:v>-42.848606099999998</c:v>
                </c:pt>
                <c:pt idx="170">
                  <c:v>-42.731105800000002</c:v>
                </c:pt>
                <c:pt idx="171">
                  <c:v>-42.675598100000002</c:v>
                </c:pt>
                <c:pt idx="172">
                  <c:v>-42.688873299999997</c:v>
                </c:pt>
                <c:pt idx="173">
                  <c:v>-42.615692099999897</c:v>
                </c:pt>
                <c:pt idx="174">
                  <c:v>-42.6445808</c:v>
                </c:pt>
                <c:pt idx="175">
                  <c:v>-42.5668182</c:v>
                </c:pt>
                <c:pt idx="176">
                  <c:v>-42.523235299999897</c:v>
                </c:pt>
                <c:pt idx="177">
                  <c:v>-42.488548299999998</c:v>
                </c:pt>
                <c:pt idx="178">
                  <c:v>-42.476596799999903</c:v>
                </c:pt>
                <c:pt idx="179">
                  <c:v>-42.363075299999899</c:v>
                </c:pt>
                <c:pt idx="180">
                  <c:v>-42.299571999999998</c:v>
                </c:pt>
                <c:pt idx="181">
                  <c:v>-42.157333399999999</c:v>
                </c:pt>
                <c:pt idx="182">
                  <c:v>-42.1031342</c:v>
                </c:pt>
                <c:pt idx="183">
                  <c:v>-42.089229600000003</c:v>
                </c:pt>
                <c:pt idx="184">
                  <c:v>-42.034790000000001</c:v>
                </c:pt>
                <c:pt idx="185">
                  <c:v>-41.944927200000002</c:v>
                </c:pt>
                <c:pt idx="186">
                  <c:v>-41.969387099999899</c:v>
                </c:pt>
                <c:pt idx="187">
                  <c:v>-41.831134800000001</c:v>
                </c:pt>
                <c:pt idx="188">
                  <c:v>-41.842025800000002</c:v>
                </c:pt>
                <c:pt idx="189">
                  <c:v>-41.786437999999997</c:v>
                </c:pt>
                <c:pt idx="190">
                  <c:v>-41.7737312</c:v>
                </c:pt>
                <c:pt idx="191">
                  <c:v>-41.769527400000001</c:v>
                </c:pt>
                <c:pt idx="192">
                  <c:v>-41.715633400000002</c:v>
                </c:pt>
                <c:pt idx="193">
                  <c:v>-41.711460099999996</c:v>
                </c:pt>
                <c:pt idx="194">
                  <c:v>-41.736331900000003</c:v>
                </c:pt>
                <c:pt idx="195">
                  <c:v>-41.678455399999997</c:v>
                </c:pt>
                <c:pt idx="196">
                  <c:v>-41.6683655</c:v>
                </c:pt>
                <c:pt idx="197">
                  <c:v>-41.696487400000002</c:v>
                </c:pt>
                <c:pt idx="198">
                  <c:v>-41.617977099999997</c:v>
                </c:pt>
                <c:pt idx="199">
                  <c:v>-41.696735399999902</c:v>
                </c:pt>
                <c:pt idx="200">
                  <c:v>-41.688243900000003</c:v>
                </c:pt>
                <c:pt idx="201">
                  <c:v>-41.672801999999997</c:v>
                </c:pt>
                <c:pt idx="202">
                  <c:v>-41.687336000000002</c:v>
                </c:pt>
                <c:pt idx="203">
                  <c:v>-41.696823100000003</c:v>
                </c:pt>
                <c:pt idx="204">
                  <c:v>-41.626071899999999</c:v>
                </c:pt>
                <c:pt idx="205">
                  <c:v>-41.622245800000002</c:v>
                </c:pt>
                <c:pt idx="206">
                  <c:v>-41.627513899999997</c:v>
                </c:pt>
                <c:pt idx="207">
                  <c:v>-41.566322300000003</c:v>
                </c:pt>
                <c:pt idx="208">
                  <c:v>-41.595314000000002</c:v>
                </c:pt>
                <c:pt idx="209">
                  <c:v>-41.5432816</c:v>
                </c:pt>
                <c:pt idx="210">
                  <c:v>-41.534015699999998</c:v>
                </c:pt>
                <c:pt idx="211">
                  <c:v>-41.5816765</c:v>
                </c:pt>
                <c:pt idx="212">
                  <c:v>-41.523612999999997</c:v>
                </c:pt>
                <c:pt idx="213">
                  <c:v>-41.556289700000001</c:v>
                </c:pt>
                <c:pt idx="214">
                  <c:v>-41.531963300000001</c:v>
                </c:pt>
                <c:pt idx="215">
                  <c:v>-41.446693400000001</c:v>
                </c:pt>
                <c:pt idx="216">
                  <c:v>-41.4011116</c:v>
                </c:pt>
                <c:pt idx="217">
                  <c:v>-41.350624099999997</c:v>
                </c:pt>
                <c:pt idx="218">
                  <c:v>-41.2743988</c:v>
                </c:pt>
                <c:pt idx="219">
                  <c:v>-41.206565900000001</c:v>
                </c:pt>
                <c:pt idx="220">
                  <c:v>-41.175071699999997</c:v>
                </c:pt>
                <c:pt idx="221">
                  <c:v>-41.135334</c:v>
                </c:pt>
                <c:pt idx="222">
                  <c:v>-41.112152100000003</c:v>
                </c:pt>
                <c:pt idx="223">
                  <c:v>-41.053012799999998</c:v>
                </c:pt>
                <c:pt idx="224">
                  <c:v>-40.967643700000004</c:v>
                </c:pt>
                <c:pt idx="225">
                  <c:v>-40.921386699999999</c:v>
                </c:pt>
                <c:pt idx="226">
                  <c:v>-40.891117100000002</c:v>
                </c:pt>
                <c:pt idx="227">
                  <c:v>-40.883651700000001</c:v>
                </c:pt>
                <c:pt idx="228">
                  <c:v>-40.912498499999998</c:v>
                </c:pt>
                <c:pt idx="229">
                  <c:v>-40.932372999999998</c:v>
                </c:pt>
                <c:pt idx="230">
                  <c:v>-40.888195000000003</c:v>
                </c:pt>
                <c:pt idx="231">
                  <c:v>-40.893245700000001</c:v>
                </c:pt>
                <c:pt idx="232">
                  <c:v>-40.820823699999998</c:v>
                </c:pt>
                <c:pt idx="233">
                  <c:v>-40.787632000000002</c:v>
                </c:pt>
                <c:pt idx="234">
                  <c:v>-40.7134018</c:v>
                </c:pt>
                <c:pt idx="235">
                  <c:v>-40.718566899999999</c:v>
                </c:pt>
                <c:pt idx="236">
                  <c:v>-40.664802600000002</c:v>
                </c:pt>
                <c:pt idx="237">
                  <c:v>-40.681503300000003</c:v>
                </c:pt>
                <c:pt idx="238">
                  <c:v>-40.733169599999997</c:v>
                </c:pt>
                <c:pt idx="239">
                  <c:v>-40.739120499999999</c:v>
                </c:pt>
                <c:pt idx="240">
                  <c:v>-40.655548099999997</c:v>
                </c:pt>
                <c:pt idx="241">
                  <c:v>-40.729114500000001</c:v>
                </c:pt>
                <c:pt idx="242">
                  <c:v>-40.683258100000003</c:v>
                </c:pt>
                <c:pt idx="243">
                  <c:v>-40.696723900000002</c:v>
                </c:pt>
                <c:pt idx="244">
                  <c:v>-40.663333899999998</c:v>
                </c:pt>
                <c:pt idx="245">
                  <c:v>-40.652637499999997</c:v>
                </c:pt>
                <c:pt idx="246">
                  <c:v>-40.585567500000003</c:v>
                </c:pt>
                <c:pt idx="247">
                  <c:v>-40.620162999999998</c:v>
                </c:pt>
                <c:pt idx="248">
                  <c:v>-40.551246599999999</c:v>
                </c:pt>
                <c:pt idx="249">
                  <c:v>-40.542999299999998</c:v>
                </c:pt>
                <c:pt idx="250">
                  <c:v>-40.535511</c:v>
                </c:pt>
                <c:pt idx="251">
                  <c:v>-40.546028100000001</c:v>
                </c:pt>
                <c:pt idx="252">
                  <c:v>-40.5091629</c:v>
                </c:pt>
                <c:pt idx="253">
                  <c:v>-40.543640099999998</c:v>
                </c:pt>
                <c:pt idx="254">
                  <c:v>-40.571464499999898</c:v>
                </c:pt>
                <c:pt idx="255">
                  <c:v>-40.6006584</c:v>
                </c:pt>
                <c:pt idx="256">
                  <c:v>-40.543624899999998</c:v>
                </c:pt>
                <c:pt idx="257">
                  <c:v>-40.547840100000002</c:v>
                </c:pt>
                <c:pt idx="258">
                  <c:v>-40.491985299999897</c:v>
                </c:pt>
                <c:pt idx="259">
                  <c:v>-40.530574799999997</c:v>
                </c:pt>
                <c:pt idx="260">
                  <c:v>-40.534931200000003</c:v>
                </c:pt>
                <c:pt idx="261">
                  <c:v>-40.587013200000001</c:v>
                </c:pt>
                <c:pt idx="262">
                  <c:v>-40.531253800000002</c:v>
                </c:pt>
                <c:pt idx="263">
                  <c:v>-40.529602099999998</c:v>
                </c:pt>
                <c:pt idx="264">
                  <c:v>-40.470401799999998</c:v>
                </c:pt>
                <c:pt idx="265">
                  <c:v>-40.488815299999999</c:v>
                </c:pt>
                <c:pt idx="266">
                  <c:v>-40.406597099999999</c:v>
                </c:pt>
                <c:pt idx="267">
                  <c:v>-40.426712000000002</c:v>
                </c:pt>
                <c:pt idx="268">
                  <c:v>-40.384853399999997</c:v>
                </c:pt>
                <c:pt idx="269">
                  <c:v>-40.399391199999997</c:v>
                </c:pt>
                <c:pt idx="270">
                  <c:v>-40.382495900000002</c:v>
                </c:pt>
                <c:pt idx="271">
                  <c:v>-40.4423599</c:v>
                </c:pt>
                <c:pt idx="272">
                  <c:v>-40.446903200000001</c:v>
                </c:pt>
                <c:pt idx="273">
                  <c:v>-40.465694399999997</c:v>
                </c:pt>
                <c:pt idx="274">
                  <c:v>-40.500705699999997</c:v>
                </c:pt>
                <c:pt idx="275">
                  <c:v>-40.447738600000001</c:v>
                </c:pt>
                <c:pt idx="276">
                  <c:v>-40.394546499999997</c:v>
                </c:pt>
                <c:pt idx="277">
                  <c:v>-40.376358000000003</c:v>
                </c:pt>
                <c:pt idx="278">
                  <c:v>-40.346050300000002</c:v>
                </c:pt>
                <c:pt idx="279">
                  <c:v>-40.293514299999998</c:v>
                </c:pt>
                <c:pt idx="280">
                  <c:v>-40.231960299999997</c:v>
                </c:pt>
                <c:pt idx="281">
                  <c:v>-40.251426700000003</c:v>
                </c:pt>
                <c:pt idx="282">
                  <c:v>-40.198772400000003</c:v>
                </c:pt>
                <c:pt idx="283">
                  <c:v>-40.238182100000003</c:v>
                </c:pt>
                <c:pt idx="284">
                  <c:v>-40.271442399999998</c:v>
                </c:pt>
                <c:pt idx="285">
                  <c:v>-40.312400799999999</c:v>
                </c:pt>
                <c:pt idx="286">
                  <c:v>-40.265964500000003</c:v>
                </c:pt>
                <c:pt idx="287">
                  <c:v>-40.350223499999998</c:v>
                </c:pt>
                <c:pt idx="288">
                  <c:v>-40.352554300000001</c:v>
                </c:pt>
                <c:pt idx="289">
                  <c:v>-40.372345000000003</c:v>
                </c:pt>
                <c:pt idx="290">
                  <c:v>-40.408454900000002</c:v>
                </c:pt>
                <c:pt idx="291">
                  <c:v>-40.411644000000003</c:v>
                </c:pt>
                <c:pt idx="292">
                  <c:v>-40.4761161999999</c:v>
                </c:pt>
                <c:pt idx="293">
                  <c:v>-40.484287299999899</c:v>
                </c:pt>
                <c:pt idx="294">
                  <c:v>-40.463939699999997</c:v>
                </c:pt>
                <c:pt idx="295">
                  <c:v>-40.458755499999903</c:v>
                </c:pt>
                <c:pt idx="296">
                  <c:v>-40.4255371</c:v>
                </c:pt>
                <c:pt idx="297">
                  <c:v>-40.407943699999997</c:v>
                </c:pt>
                <c:pt idx="298">
                  <c:v>-40.326107</c:v>
                </c:pt>
                <c:pt idx="299">
                  <c:v>-40.344852400000001</c:v>
                </c:pt>
                <c:pt idx="300">
                  <c:v>-40.330055199999997</c:v>
                </c:pt>
                <c:pt idx="301">
                  <c:v>-40.351680799999997</c:v>
                </c:pt>
                <c:pt idx="302">
                  <c:v>-40.338489500000001</c:v>
                </c:pt>
                <c:pt idx="303">
                  <c:v>-40.345985400000004</c:v>
                </c:pt>
                <c:pt idx="304">
                  <c:v>-40.351070399999998</c:v>
                </c:pt>
                <c:pt idx="305">
                  <c:v>-40.376094799999997</c:v>
                </c:pt>
                <c:pt idx="306">
                  <c:v>-40.3864746</c:v>
                </c:pt>
                <c:pt idx="307">
                  <c:v>-40.368072499999997</c:v>
                </c:pt>
                <c:pt idx="308">
                  <c:v>-40.358081800000001</c:v>
                </c:pt>
                <c:pt idx="309">
                  <c:v>-40.353054</c:v>
                </c:pt>
                <c:pt idx="310">
                  <c:v>-40.450275400000002</c:v>
                </c:pt>
                <c:pt idx="311">
                  <c:v>-40.515968299999997</c:v>
                </c:pt>
                <c:pt idx="312">
                  <c:v>-40.562339799999997</c:v>
                </c:pt>
                <c:pt idx="313">
                  <c:v>-40.602661099999999</c:v>
                </c:pt>
                <c:pt idx="314">
                  <c:v>-40.692985499999999</c:v>
                </c:pt>
                <c:pt idx="315">
                  <c:v>-40.756427799999997</c:v>
                </c:pt>
                <c:pt idx="316">
                  <c:v>-40.821010600000001</c:v>
                </c:pt>
                <c:pt idx="317">
                  <c:v>-40.855354300000002</c:v>
                </c:pt>
                <c:pt idx="318">
                  <c:v>-40.926925699999998</c:v>
                </c:pt>
                <c:pt idx="319">
                  <c:v>-40.996048000000002</c:v>
                </c:pt>
                <c:pt idx="320">
                  <c:v>-41.000621799999998</c:v>
                </c:pt>
                <c:pt idx="321">
                  <c:v>-41.098007199999998</c:v>
                </c:pt>
                <c:pt idx="322">
                  <c:v>-41.162551899999997</c:v>
                </c:pt>
                <c:pt idx="323">
                  <c:v>-41.2290001</c:v>
                </c:pt>
                <c:pt idx="324">
                  <c:v>-41.347671499999997</c:v>
                </c:pt>
                <c:pt idx="325">
                  <c:v>-41.458957699999999</c:v>
                </c:pt>
                <c:pt idx="326">
                  <c:v>-41.572063399999998</c:v>
                </c:pt>
                <c:pt idx="327">
                  <c:v>-41.538703900000002</c:v>
                </c:pt>
                <c:pt idx="328">
                  <c:v>-41.624141699999903</c:v>
                </c:pt>
                <c:pt idx="329">
                  <c:v>-41.763336199999998</c:v>
                </c:pt>
                <c:pt idx="330">
                  <c:v>-41.844615899999901</c:v>
                </c:pt>
                <c:pt idx="331">
                  <c:v>-41.865409900000003</c:v>
                </c:pt>
                <c:pt idx="332">
                  <c:v>-41.940505999999999</c:v>
                </c:pt>
                <c:pt idx="333">
                  <c:v>-41.793903399999898</c:v>
                </c:pt>
                <c:pt idx="334">
                  <c:v>-41.701084100000003</c:v>
                </c:pt>
                <c:pt idx="335">
                  <c:v>-41.480236099999999</c:v>
                </c:pt>
                <c:pt idx="336">
                  <c:v>-41.362457300000003</c:v>
                </c:pt>
                <c:pt idx="337">
                  <c:v>-41.167930599999998</c:v>
                </c:pt>
                <c:pt idx="338">
                  <c:v>-41.015495299999998</c:v>
                </c:pt>
                <c:pt idx="339">
                  <c:v>-40.780304000000001</c:v>
                </c:pt>
                <c:pt idx="340">
                  <c:v>-40.671386699999999</c:v>
                </c:pt>
                <c:pt idx="341">
                  <c:v>-40.514911699999999</c:v>
                </c:pt>
                <c:pt idx="342">
                  <c:v>-40.429847700000003</c:v>
                </c:pt>
                <c:pt idx="343">
                  <c:v>-40.3328171</c:v>
                </c:pt>
                <c:pt idx="344">
                  <c:v>-40.341430699999997</c:v>
                </c:pt>
                <c:pt idx="345">
                  <c:v>-40.311275500000001</c:v>
                </c:pt>
                <c:pt idx="346">
                  <c:v>-40.293247199999897</c:v>
                </c:pt>
                <c:pt idx="347">
                  <c:v>-40.2220078</c:v>
                </c:pt>
                <c:pt idx="348">
                  <c:v>-40.114246399999999</c:v>
                </c:pt>
                <c:pt idx="349">
                  <c:v>-39.997875200000003</c:v>
                </c:pt>
                <c:pt idx="350">
                  <c:v>-39.931499500000001</c:v>
                </c:pt>
                <c:pt idx="351">
                  <c:v>-39.853301999999999</c:v>
                </c:pt>
                <c:pt idx="352">
                  <c:v>-39.800476099999997</c:v>
                </c:pt>
                <c:pt idx="353">
                  <c:v>-39.704299900000002</c:v>
                </c:pt>
                <c:pt idx="354">
                  <c:v>-39.720249199999998</c:v>
                </c:pt>
                <c:pt idx="355">
                  <c:v>-39.700263999999997</c:v>
                </c:pt>
                <c:pt idx="356">
                  <c:v>-39.733825699999997</c:v>
                </c:pt>
                <c:pt idx="357">
                  <c:v>-39.773403199999997</c:v>
                </c:pt>
                <c:pt idx="358">
                  <c:v>-39.842651400000001</c:v>
                </c:pt>
                <c:pt idx="359">
                  <c:v>-39.960842100000001</c:v>
                </c:pt>
                <c:pt idx="360">
                  <c:v>-40.0506897</c:v>
                </c:pt>
                <c:pt idx="361">
                  <c:v>-40.112823499999998</c:v>
                </c:pt>
                <c:pt idx="362">
                  <c:v>-40.167446099999999</c:v>
                </c:pt>
                <c:pt idx="363">
                  <c:v>-40.143512700000002</c:v>
                </c:pt>
                <c:pt idx="364">
                  <c:v>-40.2273979</c:v>
                </c:pt>
                <c:pt idx="365">
                  <c:v>-40.241153699999998</c:v>
                </c:pt>
                <c:pt idx="366">
                  <c:v>-40.339046500000002</c:v>
                </c:pt>
                <c:pt idx="367">
                  <c:v>-40.459804499999997</c:v>
                </c:pt>
                <c:pt idx="368">
                  <c:v>-40.614414199999999</c:v>
                </c:pt>
                <c:pt idx="369">
                  <c:v>-40.730770100000001</c:v>
                </c:pt>
                <c:pt idx="370">
                  <c:v>-40.924720800000003</c:v>
                </c:pt>
                <c:pt idx="371">
                  <c:v>-40.8983688</c:v>
                </c:pt>
                <c:pt idx="372">
                  <c:v>-40.963413199999998</c:v>
                </c:pt>
                <c:pt idx="373">
                  <c:v>-40.9859467</c:v>
                </c:pt>
                <c:pt idx="374">
                  <c:v>-41.018531799999998</c:v>
                </c:pt>
                <c:pt idx="375">
                  <c:v>-41.046203599999998</c:v>
                </c:pt>
                <c:pt idx="376">
                  <c:v>-41.160938299999998</c:v>
                </c:pt>
                <c:pt idx="377">
                  <c:v>-41.1414604</c:v>
                </c:pt>
                <c:pt idx="378">
                  <c:v>-41.217079200000001</c:v>
                </c:pt>
                <c:pt idx="379">
                  <c:v>-41.220062300000002</c:v>
                </c:pt>
                <c:pt idx="380">
                  <c:v>-41.225269300000001</c:v>
                </c:pt>
                <c:pt idx="381">
                  <c:v>-41.239589700000003</c:v>
                </c:pt>
                <c:pt idx="382">
                  <c:v>-41.2842293</c:v>
                </c:pt>
                <c:pt idx="383">
                  <c:v>-41.236930800000003</c:v>
                </c:pt>
                <c:pt idx="384">
                  <c:v>-41.265655500000001</c:v>
                </c:pt>
                <c:pt idx="385">
                  <c:v>-41.173179599999997</c:v>
                </c:pt>
                <c:pt idx="386">
                  <c:v>-41.0697975</c:v>
                </c:pt>
                <c:pt idx="387">
                  <c:v>-41.087272599999999</c:v>
                </c:pt>
                <c:pt idx="388">
                  <c:v>-41.1774597</c:v>
                </c:pt>
                <c:pt idx="389">
                  <c:v>-41.136173200000002</c:v>
                </c:pt>
                <c:pt idx="390">
                  <c:v>-41.131874099999997</c:v>
                </c:pt>
                <c:pt idx="391">
                  <c:v>-41.253093700000001</c:v>
                </c:pt>
                <c:pt idx="392">
                  <c:v>-41.405128499999996</c:v>
                </c:pt>
                <c:pt idx="393">
                  <c:v>-41.5638504</c:v>
                </c:pt>
                <c:pt idx="394">
                  <c:v>-41.767753599999999</c:v>
                </c:pt>
                <c:pt idx="395">
                  <c:v>-41.882446299999998</c:v>
                </c:pt>
                <c:pt idx="396">
                  <c:v>-41.982200599999999</c:v>
                </c:pt>
                <c:pt idx="397">
                  <c:v>-42.291160599999998</c:v>
                </c:pt>
                <c:pt idx="398">
                  <c:v>-42.386356399999997</c:v>
                </c:pt>
                <c:pt idx="399">
                  <c:v>-42.597652400000001</c:v>
                </c:pt>
                <c:pt idx="400">
                  <c:v>-42.748222400000003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207-46F5-BC9D-199700FAB74B}"/>
            </c:ext>
          </c:extLst>
        </c:ser>
        <c:ser>
          <c:idx val="1"/>
          <c:order val="1"/>
          <c:tx>
            <c:strRef>
              <c:f>'RF2 ISO RAW'!$C$1</c:f>
              <c:strCache>
                <c:ptCount val="1"/>
                <c:pt idx="0">
                  <c:v>MASW-011206_SN9_RF1IL_RF2ISO_25C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'RF2 ISO RAW'!$A$2:$A$402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'RF2 ISO RAW'!$C$2:$C$402</c:f>
              <c:numCache>
                <c:formatCode>General</c:formatCode>
                <c:ptCount val="401"/>
                <c:pt idx="0">
                  <c:v>-72.122589099999999</c:v>
                </c:pt>
                <c:pt idx="1">
                  <c:v>-61.553619400000002</c:v>
                </c:pt>
                <c:pt idx="2">
                  <c:v>-59.059795399999999</c:v>
                </c:pt>
                <c:pt idx="3">
                  <c:v>-59.465339700000001</c:v>
                </c:pt>
                <c:pt idx="4">
                  <c:v>-55.679500599999997</c:v>
                </c:pt>
                <c:pt idx="5">
                  <c:v>-56.950912500000001</c:v>
                </c:pt>
                <c:pt idx="6">
                  <c:v>-57.850360899999998</c:v>
                </c:pt>
                <c:pt idx="7">
                  <c:v>-64.242179899999996</c:v>
                </c:pt>
                <c:pt idx="8">
                  <c:v>-69.4182129</c:v>
                </c:pt>
                <c:pt idx="9">
                  <c:v>-66.944465600000001</c:v>
                </c:pt>
                <c:pt idx="10">
                  <c:v>-53.401802099999998</c:v>
                </c:pt>
                <c:pt idx="11">
                  <c:v>-59.197399099999998</c:v>
                </c:pt>
                <c:pt idx="12">
                  <c:v>-60.140216799999997</c:v>
                </c:pt>
                <c:pt idx="13">
                  <c:v>-62.263820600000003</c:v>
                </c:pt>
                <c:pt idx="14">
                  <c:v>-65.471603400000006</c:v>
                </c:pt>
                <c:pt idx="15">
                  <c:v>-61.816112500000003</c:v>
                </c:pt>
                <c:pt idx="16">
                  <c:v>-59.521160100000003</c:v>
                </c:pt>
                <c:pt idx="17">
                  <c:v>-59.809196499999999</c:v>
                </c:pt>
                <c:pt idx="18">
                  <c:v>-59.624885599999999</c:v>
                </c:pt>
                <c:pt idx="19">
                  <c:v>-56.756603200000001</c:v>
                </c:pt>
                <c:pt idx="20">
                  <c:v>-55.209346799999999</c:v>
                </c:pt>
                <c:pt idx="21">
                  <c:v>-54.961479199999999</c:v>
                </c:pt>
                <c:pt idx="22">
                  <c:v>-54.974422500000003</c:v>
                </c:pt>
                <c:pt idx="23">
                  <c:v>-54.889648399999999</c:v>
                </c:pt>
                <c:pt idx="24">
                  <c:v>-54.832023599999999</c:v>
                </c:pt>
                <c:pt idx="25">
                  <c:v>-54.8119011</c:v>
                </c:pt>
                <c:pt idx="26">
                  <c:v>-54.705535900000001</c:v>
                </c:pt>
                <c:pt idx="27">
                  <c:v>-54.629424999999998</c:v>
                </c:pt>
                <c:pt idx="28">
                  <c:v>-54.698734299999998</c:v>
                </c:pt>
                <c:pt idx="29">
                  <c:v>-54.477897599999999</c:v>
                </c:pt>
                <c:pt idx="30">
                  <c:v>-54.509937299999997</c:v>
                </c:pt>
                <c:pt idx="31">
                  <c:v>-54.473239900000003</c:v>
                </c:pt>
                <c:pt idx="32">
                  <c:v>-54.349754300000001</c:v>
                </c:pt>
                <c:pt idx="33">
                  <c:v>-54.255981399999897</c:v>
                </c:pt>
                <c:pt idx="34">
                  <c:v>-54.271266900000001</c:v>
                </c:pt>
                <c:pt idx="35">
                  <c:v>-54.304161100000002</c:v>
                </c:pt>
                <c:pt idx="36">
                  <c:v>-54.151744800000003</c:v>
                </c:pt>
                <c:pt idx="37">
                  <c:v>-54.165744799999999</c:v>
                </c:pt>
                <c:pt idx="38">
                  <c:v>-54.423942599999997</c:v>
                </c:pt>
                <c:pt idx="39">
                  <c:v>-54.388904599999996</c:v>
                </c:pt>
                <c:pt idx="40">
                  <c:v>-54.059387200000003</c:v>
                </c:pt>
                <c:pt idx="41">
                  <c:v>-54.0189819</c:v>
                </c:pt>
                <c:pt idx="42">
                  <c:v>-53.845188100000001</c:v>
                </c:pt>
                <c:pt idx="43">
                  <c:v>-53.988017999999997</c:v>
                </c:pt>
                <c:pt idx="44">
                  <c:v>-53.782688100000001</c:v>
                </c:pt>
                <c:pt idx="45">
                  <c:v>-53.837154400000003</c:v>
                </c:pt>
                <c:pt idx="46">
                  <c:v>-53.514553100000001</c:v>
                </c:pt>
                <c:pt idx="47">
                  <c:v>-53.455234500000003</c:v>
                </c:pt>
                <c:pt idx="48">
                  <c:v>-53.4071541</c:v>
                </c:pt>
                <c:pt idx="49">
                  <c:v>-53.445274400000002</c:v>
                </c:pt>
                <c:pt idx="50">
                  <c:v>-53.309280399999999</c:v>
                </c:pt>
                <c:pt idx="51">
                  <c:v>-53.117561299999998</c:v>
                </c:pt>
                <c:pt idx="52">
                  <c:v>-52.9320412</c:v>
                </c:pt>
                <c:pt idx="53">
                  <c:v>-52.785682700000002</c:v>
                </c:pt>
                <c:pt idx="54">
                  <c:v>-52.532344799999997</c:v>
                </c:pt>
                <c:pt idx="55">
                  <c:v>-52.693050399999997</c:v>
                </c:pt>
                <c:pt idx="56">
                  <c:v>-52.7380943</c:v>
                </c:pt>
                <c:pt idx="57">
                  <c:v>-52.623451199999998</c:v>
                </c:pt>
                <c:pt idx="58">
                  <c:v>-52.617240899999999</c:v>
                </c:pt>
                <c:pt idx="59">
                  <c:v>-52.532077800000003</c:v>
                </c:pt>
                <c:pt idx="60">
                  <c:v>-52.453845999999999</c:v>
                </c:pt>
                <c:pt idx="61">
                  <c:v>-52.381607099999997</c:v>
                </c:pt>
                <c:pt idx="62">
                  <c:v>-52.333992000000002</c:v>
                </c:pt>
                <c:pt idx="63">
                  <c:v>-52.321269999999998</c:v>
                </c:pt>
                <c:pt idx="64">
                  <c:v>-52.2393608</c:v>
                </c:pt>
                <c:pt idx="65">
                  <c:v>-51.859401699999999</c:v>
                </c:pt>
                <c:pt idx="66">
                  <c:v>-51.593433400000002</c:v>
                </c:pt>
                <c:pt idx="67">
                  <c:v>-51.383575399999998</c:v>
                </c:pt>
                <c:pt idx="68">
                  <c:v>-51.127906799999998</c:v>
                </c:pt>
                <c:pt idx="69">
                  <c:v>-51.1095848</c:v>
                </c:pt>
                <c:pt idx="70">
                  <c:v>-50.718200699999997</c:v>
                </c:pt>
                <c:pt idx="71">
                  <c:v>-50.482101399999998</c:v>
                </c:pt>
                <c:pt idx="72">
                  <c:v>-50.364086200000003</c:v>
                </c:pt>
                <c:pt idx="73">
                  <c:v>-50.485397300000002</c:v>
                </c:pt>
                <c:pt idx="74">
                  <c:v>-50.480361899999899</c:v>
                </c:pt>
                <c:pt idx="75">
                  <c:v>-50.598075899999998</c:v>
                </c:pt>
                <c:pt idx="76">
                  <c:v>-50.564807899999998</c:v>
                </c:pt>
                <c:pt idx="77">
                  <c:v>-50.429103900000001</c:v>
                </c:pt>
                <c:pt idx="78">
                  <c:v>-50.499683400000002</c:v>
                </c:pt>
                <c:pt idx="79">
                  <c:v>-50.4819374</c:v>
                </c:pt>
                <c:pt idx="80">
                  <c:v>-50.357067100000002</c:v>
                </c:pt>
                <c:pt idx="81">
                  <c:v>-50.270675699999998</c:v>
                </c:pt>
                <c:pt idx="82">
                  <c:v>-50.025447800000002</c:v>
                </c:pt>
                <c:pt idx="83">
                  <c:v>-49.549209599999998</c:v>
                </c:pt>
                <c:pt idx="84">
                  <c:v>-49.308437300000001</c:v>
                </c:pt>
                <c:pt idx="85">
                  <c:v>-49.257652299999997</c:v>
                </c:pt>
                <c:pt idx="86">
                  <c:v>-48.957782700000003</c:v>
                </c:pt>
                <c:pt idx="87">
                  <c:v>-48.687923400000003</c:v>
                </c:pt>
                <c:pt idx="88">
                  <c:v>-48.514961200000002</c:v>
                </c:pt>
                <c:pt idx="89">
                  <c:v>-48.469287899999998</c:v>
                </c:pt>
                <c:pt idx="90">
                  <c:v>-48.246353099999901</c:v>
                </c:pt>
                <c:pt idx="91">
                  <c:v>-48.110599499999999</c:v>
                </c:pt>
                <c:pt idx="92">
                  <c:v>-47.941288</c:v>
                </c:pt>
                <c:pt idx="93">
                  <c:v>-47.7999382</c:v>
                </c:pt>
                <c:pt idx="94">
                  <c:v>-47.584861799999999</c:v>
                </c:pt>
                <c:pt idx="95">
                  <c:v>-47.463600200000002</c:v>
                </c:pt>
                <c:pt idx="96">
                  <c:v>-47.299892399999997</c:v>
                </c:pt>
                <c:pt idx="97">
                  <c:v>-47.1409187</c:v>
                </c:pt>
                <c:pt idx="98">
                  <c:v>-46.944538100000003</c:v>
                </c:pt>
                <c:pt idx="99">
                  <c:v>-46.869903600000001</c:v>
                </c:pt>
                <c:pt idx="100">
                  <c:v>-46.632160200000001</c:v>
                </c:pt>
                <c:pt idx="101">
                  <c:v>-46.582527200000001</c:v>
                </c:pt>
                <c:pt idx="102">
                  <c:v>-46.492763500000002</c:v>
                </c:pt>
                <c:pt idx="103">
                  <c:v>-46.376956900000003</c:v>
                </c:pt>
                <c:pt idx="104">
                  <c:v>-46.281715400000003</c:v>
                </c:pt>
                <c:pt idx="105">
                  <c:v>-46.126552599999997</c:v>
                </c:pt>
                <c:pt idx="106">
                  <c:v>-45.992195100000004</c:v>
                </c:pt>
                <c:pt idx="107">
                  <c:v>-45.873710600000003</c:v>
                </c:pt>
                <c:pt idx="108">
                  <c:v>-45.814201400000002</c:v>
                </c:pt>
                <c:pt idx="109">
                  <c:v>-45.728408799999997</c:v>
                </c:pt>
                <c:pt idx="110">
                  <c:v>-45.5377388</c:v>
                </c:pt>
                <c:pt idx="111">
                  <c:v>-45.444847099999997</c:v>
                </c:pt>
                <c:pt idx="112">
                  <c:v>-45.3662262</c:v>
                </c:pt>
                <c:pt idx="113">
                  <c:v>-45.227535199999998</c:v>
                </c:pt>
                <c:pt idx="114">
                  <c:v>-45.144752500000003</c:v>
                </c:pt>
                <c:pt idx="115">
                  <c:v>-45.0761185</c:v>
                </c:pt>
                <c:pt idx="116">
                  <c:v>-44.995872499999898</c:v>
                </c:pt>
                <c:pt idx="117">
                  <c:v>-44.9251328</c:v>
                </c:pt>
                <c:pt idx="118">
                  <c:v>-44.908260300000002</c:v>
                </c:pt>
                <c:pt idx="119">
                  <c:v>-44.852897599999999</c:v>
                </c:pt>
                <c:pt idx="120">
                  <c:v>-44.775730099999997</c:v>
                </c:pt>
                <c:pt idx="121">
                  <c:v>-44.681892400000002</c:v>
                </c:pt>
                <c:pt idx="122">
                  <c:v>-44.606105800000002</c:v>
                </c:pt>
                <c:pt idx="123">
                  <c:v>-44.527667999999998</c:v>
                </c:pt>
                <c:pt idx="124">
                  <c:v>-44.377906799999998</c:v>
                </c:pt>
                <c:pt idx="125">
                  <c:v>-44.2175674</c:v>
                </c:pt>
                <c:pt idx="126">
                  <c:v>-44.083190899999998</c:v>
                </c:pt>
                <c:pt idx="127">
                  <c:v>-44.216575599999999</c:v>
                </c:pt>
                <c:pt idx="128">
                  <c:v>-44.692157699999903</c:v>
                </c:pt>
                <c:pt idx="129">
                  <c:v>-45.319946299999998</c:v>
                </c:pt>
                <c:pt idx="130">
                  <c:v>-45.6392746</c:v>
                </c:pt>
                <c:pt idx="131">
                  <c:v>-45.140667000000001</c:v>
                </c:pt>
                <c:pt idx="132">
                  <c:v>-44.415279400000003</c:v>
                </c:pt>
                <c:pt idx="133">
                  <c:v>-44.212253599999997</c:v>
                </c:pt>
                <c:pt idx="134">
                  <c:v>-44.2891884</c:v>
                </c:pt>
                <c:pt idx="135">
                  <c:v>-44.3517036</c:v>
                </c:pt>
                <c:pt idx="136">
                  <c:v>-44.280334500000002</c:v>
                </c:pt>
                <c:pt idx="137">
                  <c:v>-44.2460594</c:v>
                </c:pt>
                <c:pt idx="138">
                  <c:v>-44.210704800000002</c:v>
                </c:pt>
                <c:pt idx="139">
                  <c:v>-44.087001800000003</c:v>
                </c:pt>
                <c:pt idx="140">
                  <c:v>-44.025196100000002</c:v>
                </c:pt>
                <c:pt idx="141">
                  <c:v>-44.026168800000001</c:v>
                </c:pt>
                <c:pt idx="142">
                  <c:v>-43.944873800000003</c:v>
                </c:pt>
                <c:pt idx="143">
                  <c:v>-43.902050000000003</c:v>
                </c:pt>
                <c:pt idx="144">
                  <c:v>-43.888488799999898</c:v>
                </c:pt>
                <c:pt idx="145">
                  <c:v>-43.928287500000003</c:v>
                </c:pt>
                <c:pt idx="146">
                  <c:v>-43.855567899999997</c:v>
                </c:pt>
                <c:pt idx="147">
                  <c:v>-43.827503200000002</c:v>
                </c:pt>
                <c:pt idx="148">
                  <c:v>-43.760505700000003</c:v>
                </c:pt>
                <c:pt idx="149">
                  <c:v>-43.749801599999998</c:v>
                </c:pt>
                <c:pt idx="150">
                  <c:v>-43.626476299999901</c:v>
                </c:pt>
                <c:pt idx="151">
                  <c:v>-43.509979199999897</c:v>
                </c:pt>
                <c:pt idx="152">
                  <c:v>-43.456859600000001</c:v>
                </c:pt>
                <c:pt idx="153">
                  <c:v>-43.397632599999902</c:v>
                </c:pt>
                <c:pt idx="154">
                  <c:v>-43.383121500000001</c:v>
                </c:pt>
                <c:pt idx="155">
                  <c:v>-43.444156599999999</c:v>
                </c:pt>
                <c:pt idx="156">
                  <c:v>-43.502136199999903</c:v>
                </c:pt>
                <c:pt idx="157">
                  <c:v>-43.398837999999998</c:v>
                </c:pt>
                <c:pt idx="158">
                  <c:v>-43.3882713</c:v>
                </c:pt>
                <c:pt idx="159">
                  <c:v>-43.3822823</c:v>
                </c:pt>
                <c:pt idx="160">
                  <c:v>-43.3478584</c:v>
                </c:pt>
                <c:pt idx="161">
                  <c:v>-43.333560900000002</c:v>
                </c:pt>
                <c:pt idx="162">
                  <c:v>-43.279941600000001</c:v>
                </c:pt>
                <c:pt idx="163">
                  <c:v>-43.277233099999997</c:v>
                </c:pt>
                <c:pt idx="164">
                  <c:v>-43.301921800000002</c:v>
                </c:pt>
                <c:pt idx="165">
                  <c:v>-43.2341079999999</c:v>
                </c:pt>
                <c:pt idx="166">
                  <c:v>-43.170501700000003</c:v>
                </c:pt>
                <c:pt idx="167">
                  <c:v>-43.0958252</c:v>
                </c:pt>
                <c:pt idx="168">
                  <c:v>-43.031986199999999</c:v>
                </c:pt>
                <c:pt idx="169">
                  <c:v>-43.003547699999999</c:v>
                </c:pt>
                <c:pt idx="170">
                  <c:v>-42.912372599999998</c:v>
                </c:pt>
                <c:pt idx="171">
                  <c:v>-42.948158300000003</c:v>
                </c:pt>
                <c:pt idx="172">
                  <c:v>-42.896144899999904</c:v>
                </c:pt>
                <c:pt idx="173">
                  <c:v>-42.869956999999999</c:v>
                </c:pt>
                <c:pt idx="174">
                  <c:v>-42.825103799999901</c:v>
                </c:pt>
                <c:pt idx="175">
                  <c:v>-42.788597099999997</c:v>
                </c:pt>
                <c:pt idx="176">
                  <c:v>-42.742000599999997</c:v>
                </c:pt>
                <c:pt idx="177">
                  <c:v>-42.665119199999999</c:v>
                </c:pt>
                <c:pt idx="178">
                  <c:v>-42.594554899999999</c:v>
                </c:pt>
                <c:pt idx="179">
                  <c:v>-42.488430000000001</c:v>
                </c:pt>
                <c:pt idx="180">
                  <c:v>-42.462986000000001</c:v>
                </c:pt>
                <c:pt idx="181">
                  <c:v>-42.362113999999998</c:v>
                </c:pt>
                <c:pt idx="182">
                  <c:v>-42.311000800000002</c:v>
                </c:pt>
                <c:pt idx="183">
                  <c:v>-42.293590500000001</c:v>
                </c:pt>
                <c:pt idx="184">
                  <c:v>-42.228611000000001</c:v>
                </c:pt>
                <c:pt idx="185">
                  <c:v>-42.161704999999998</c:v>
                </c:pt>
                <c:pt idx="186">
                  <c:v>-42.142826099999901</c:v>
                </c:pt>
                <c:pt idx="187">
                  <c:v>-42.066043899999997</c:v>
                </c:pt>
                <c:pt idx="188">
                  <c:v>-42.067260699999999</c:v>
                </c:pt>
                <c:pt idx="189">
                  <c:v>-42.052711500000001</c:v>
                </c:pt>
                <c:pt idx="190">
                  <c:v>-42.012664800000003</c:v>
                </c:pt>
                <c:pt idx="191">
                  <c:v>-41.983375499999902</c:v>
                </c:pt>
                <c:pt idx="192">
                  <c:v>-41.998325299999998</c:v>
                </c:pt>
                <c:pt idx="193">
                  <c:v>-41.973625200000001</c:v>
                </c:pt>
                <c:pt idx="194">
                  <c:v>-41.956321699999997</c:v>
                </c:pt>
                <c:pt idx="195">
                  <c:v>-41.907840700000001</c:v>
                </c:pt>
                <c:pt idx="196">
                  <c:v>-41.935344700000002</c:v>
                </c:pt>
                <c:pt idx="197">
                  <c:v>-41.8817100999999</c:v>
                </c:pt>
                <c:pt idx="198">
                  <c:v>-41.936073299999997</c:v>
                </c:pt>
                <c:pt idx="199">
                  <c:v>-41.925674399999899</c:v>
                </c:pt>
                <c:pt idx="200">
                  <c:v>-41.944034600000002</c:v>
                </c:pt>
                <c:pt idx="201">
                  <c:v>-41.867801700000001</c:v>
                </c:pt>
                <c:pt idx="202">
                  <c:v>-41.855510700000004</c:v>
                </c:pt>
                <c:pt idx="203">
                  <c:v>-41.783508300000001</c:v>
                </c:pt>
                <c:pt idx="204">
                  <c:v>-41.8199234</c:v>
                </c:pt>
                <c:pt idx="205">
                  <c:v>-41.792682599999999</c:v>
                </c:pt>
                <c:pt idx="206">
                  <c:v>-41.768142699999999</c:v>
                </c:pt>
                <c:pt idx="207">
                  <c:v>-41.7501678</c:v>
                </c:pt>
                <c:pt idx="208">
                  <c:v>-41.7714882</c:v>
                </c:pt>
                <c:pt idx="209">
                  <c:v>-41.778083799999997</c:v>
                </c:pt>
                <c:pt idx="210">
                  <c:v>-41.703811599999902</c:v>
                </c:pt>
                <c:pt idx="211">
                  <c:v>-41.711498300000002</c:v>
                </c:pt>
                <c:pt idx="212">
                  <c:v>-41.690067300000003</c:v>
                </c:pt>
                <c:pt idx="213">
                  <c:v>-41.65522</c:v>
                </c:pt>
                <c:pt idx="214">
                  <c:v>-41.594657900000001</c:v>
                </c:pt>
                <c:pt idx="215">
                  <c:v>-41.583786000000003</c:v>
                </c:pt>
                <c:pt idx="216">
                  <c:v>-41.547679899999999</c:v>
                </c:pt>
                <c:pt idx="217">
                  <c:v>-41.494419100000002</c:v>
                </c:pt>
                <c:pt idx="218">
                  <c:v>-41.497878999999998</c:v>
                </c:pt>
                <c:pt idx="219">
                  <c:v>-41.429141999999999</c:v>
                </c:pt>
                <c:pt idx="220">
                  <c:v>-41.422092399999997</c:v>
                </c:pt>
                <c:pt idx="221">
                  <c:v>-41.369724300000001</c:v>
                </c:pt>
                <c:pt idx="222">
                  <c:v>-41.368221300000002</c:v>
                </c:pt>
                <c:pt idx="223">
                  <c:v>-41.277599299999999</c:v>
                </c:pt>
                <c:pt idx="224">
                  <c:v>-41.274097400000002</c:v>
                </c:pt>
                <c:pt idx="225">
                  <c:v>-41.222152699999903</c:v>
                </c:pt>
                <c:pt idx="226">
                  <c:v>-41.166900599999998</c:v>
                </c:pt>
                <c:pt idx="227">
                  <c:v>-41.198871599999897</c:v>
                </c:pt>
                <c:pt idx="228">
                  <c:v>-41.143054999999997</c:v>
                </c:pt>
                <c:pt idx="229">
                  <c:v>-41.177116400000003</c:v>
                </c:pt>
                <c:pt idx="230">
                  <c:v>-41.120517700000001</c:v>
                </c:pt>
                <c:pt idx="231">
                  <c:v>-41.124050099999998</c:v>
                </c:pt>
                <c:pt idx="232">
                  <c:v>-41.186805700000001</c:v>
                </c:pt>
                <c:pt idx="233">
                  <c:v>-41.1616249</c:v>
                </c:pt>
                <c:pt idx="234">
                  <c:v>-41.1312408</c:v>
                </c:pt>
                <c:pt idx="235">
                  <c:v>-41.150192300000001</c:v>
                </c:pt>
                <c:pt idx="236">
                  <c:v>-41.077228499999997</c:v>
                </c:pt>
                <c:pt idx="237">
                  <c:v>-41.084178899999998</c:v>
                </c:pt>
                <c:pt idx="238">
                  <c:v>-41.041427599999999</c:v>
                </c:pt>
                <c:pt idx="239">
                  <c:v>-41.017951999999902</c:v>
                </c:pt>
                <c:pt idx="240">
                  <c:v>-40.983512900000001</c:v>
                </c:pt>
                <c:pt idx="241">
                  <c:v>-41.002391799999998</c:v>
                </c:pt>
                <c:pt idx="242">
                  <c:v>-40.972534199999998</c:v>
                </c:pt>
                <c:pt idx="243">
                  <c:v>-40.932254800000003</c:v>
                </c:pt>
                <c:pt idx="244">
                  <c:v>-40.918479899999902</c:v>
                </c:pt>
                <c:pt idx="245">
                  <c:v>-40.876827200000001</c:v>
                </c:pt>
                <c:pt idx="246">
                  <c:v>-40.886821699999999</c:v>
                </c:pt>
                <c:pt idx="247">
                  <c:v>-40.869754800000003</c:v>
                </c:pt>
                <c:pt idx="248">
                  <c:v>-40.811237300000002</c:v>
                </c:pt>
                <c:pt idx="249">
                  <c:v>-40.783157299999999</c:v>
                </c:pt>
                <c:pt idx="250">
                  <c:v>-40.8316193</c:v>
                </c:pt>
                <c:pt idx="251">
                  <c:v>-40.802555099999999</c:v>
                </c:pt>
                <c:pt idx="252">
                  <c:v>-40.7977791</c:v>
                </c:pt>
                <c:pt idx="253">
                  <c:v>-40.798541999999998</c:v>
                </c:pt>
                <c:pt idx="254">
                  <c:v>-40.774700199999998</c:v>
                </c:pt>
                <c:pt idx="255">
                  <c:v>-40.752613099999998</c:v>
                </c:pt>
                <c:pt idx="256">
                  <c:v>-40.698162099999998</c:v>
                </c:pt>
                <c:pt idx="257">
                  <c:v>-40.721004499999999</c:v>
                </c:pt>
                <c:pt idx="258">
                  <c:v>-40.761550900000003</c:v>
                </c:pt>
                <c:pt idx="259">
                  <c:v>-40.731830599999903</c:v>
                </c:pt>
                <c:pt idx="260">
                  <c:v>-40.745700800000002</c:v>
                </c:pt>
                <c:pt idx="261">
                  <c:v>-40.7014961</c:v>
                </c:pt>
                <c:pt idx="262">
                  <c:v>-40.694679299999997</c:v>
                </c:pt>
                <c:pt idx="263">
                  <c:v>-40.690124500000003</c:v>
                </c:pt>
                <c:pt idx="264">
                  <c:v>-40.704994200000002</c:v>
                </c:pt>
                <c:pt idx="265">
                  <c:v>-40.689258600000002</c:v>
                </c:pt>
                <c:pt idx="266">
                  <c:v>-40.714919999999999</c:v>
                </c:pt>
                <c:pt idx="267">
                  <c:v>-40.754039800000001</c:v>
                </c:pt>
                <c:pt idx="268">
                  <c:v>-40.765300799999899</c:v>
                </c:pt>
                <c:pt idx="269">
                  <c:v>-40.753860500000002</c:v>
                </c:pt>
                <c:pt idx="270">
                  <c:v>-40.8227347999999</c:v>
                </c:pt>
                <c:pt idx="271">
                  <c:v>-40.8700714</c:v>
                </c:pt>
                <c:pt idx="272">
                  <c:v>-40.8307418999999</c:v>
                </c:pt>
                <c:pt idx="273">
                  <c:v>-40.847228999999999</c:v>
                </c:pt>
                <c:pt idx="274">
                  <c:v>-40.8175697</c:v>
                </c:pt>
                <c:pt idx="275">
                  <c:v>-40.754322100000003</c:v>
                </c:pt>
                <c:pt idx="276">
                  <c:v>-40.7486763</c:v>
                </c:pt>
                <c:pt idx="277">
                  <c:v>-40.725349399999999</c:v>
                </c:pt>
                <c:pt idx="278">
                  <c:v>-40.719791399999998</c:v>
                </c:pt>
                <c:pt idx="279">
                  <c:v>-40.6818314</c:v>
                </c:pt>
                <c:pt idx="280">
                  <c:v>-40.686767600000003</c:v>
                </c:pt>
                <c:pt idx="281">
                  <c:v>-40.687839500000003</c:v>
                </c:pt>
                <c:pt idx="282">
                  <c:v>-40.706367499999999</c:v>
                </c:pt>
                <c:pt idx="283">
                  <c:v>-40.715175600000002</c:v>
                </c:pt>
                <c:pt idx="284">
                  <c:v>-40.706909199999998</c:v>
                </c:pt>
                <c:pt idx="285">
                  <c:v>-40.739139600000001</c:v>
                </c:pt>
                <c:pt idx="286">
                  <c:v>-40.731205000000003</c:v>
                </c:pt>
                <c:pt idx="287">
                  <c:v>-40.773902900000003</c:v>
                </c:pt>
                <c:pt idx="288">
                  <c:v>-40.752536800000001</c:v>
                </c:pt>
                <c:pt idx="289">
                  <c:v>-40.841720600000002</c:v>
                </c:pt>
                <c:pt idx="290">
                  <c:v>-40.809375799999998</c:v>
                </c:pt>
                <c:pt idx="291">
                  <c:v>-40.846054100000003</c:v>
                </c:pt>
                <c:pt idx="292">
                  <c:v>-40.839244800000003</c:v>
                </c:pt>
                <c:pt idx="293">
                  <c:v>-40.812980699999997</c:v>
                </c:pt>
                <c:pt idx="294">
                  <c:v>-40.800483700000001</c:v>
                </c:pt>
                <c:pt idx="295">
                  <c:v>-40.782428699999997</c:v>
                </c:pt>
                <c:pt idx="296">
                  <c:v>-40.754653899999902</c:v>
                </c:pt>
                <c:pt idx="297">
                  <c:v>-40.763053900000003</c:v>
                </c:pt>
                <c:pt idx="298">
                  <c:v>-40.740295399999901</c:v>
                </c:pt>
                <c:pt idx="299">
                  <c:v>-40.7635918</c:v>
                </c:pt>
                <c:pt idx="300">
                  <c:v>-40.732784299999999</c:v>
                </c:pt>
                <c:pt idx="301">
                  <c:v>-40.735672000000001</c:v>
                </c:pt>
                <c:pt idx="302">
                  <c:v>-40.745113400000001</c:v>
                </c:pt>
                <c:pt idx="303">
                  <c:v>-40.713603999999997</c:v>
                </c:pt>
                <c:pt idx="304">
                  <c:v>-40.702766400000002</c:v>
                </c:pt>
                <c:pt idx="305">
                  <c:v>-40.695812199999999</c:v>
                </c:pt>
                <c:pt idx="306">
                  <c:v>-40.672805799999999</c:v>
                </c:pt>
                <c:pt idx="307">
                  <c:v>-40.654850000000003</c:v>
                </c:pt>
                <c:pt idx="308">
                  <c:v>-40.741558099999999</c:v>
                </c:pt>
                <c:pt idx="309">
                  <c:v>-40.714801799999996</c:v>
                </c:pt>
                <c:pt idx="310">
                  <c:v>-40.7611542</c:v>
                </c:pt>
                <c:pt idx="311">
                  <c:v>-40.816001900000003</c:v>
                </c:pt>
                <c:pt idx="312">
                  <c:v>-40.804824799999999</c:v>
                </c:pt>
                <c:pt idx="313">
                  <c:v>-40.888389599999996</c:v>
                </c:pt>
                <c:pt idx="314">
                  <c:v>-40.872112299999998</c:v>
                </c:pt>
                <c:pt idx="315">
                  <c:v>-40.9666061</c:v>
                </c:pt>
                <c:pt idx="316">
                  <c:v>-40.947952299999997</c:v>
                </c:pt>
                <c:pt idx="317">
                  <c:v>-40.994422900000004</c:v>
                </c:pt>
                <c:pt idx="318">
                  <c:v>-41.032424900000002</c:v>
                </c:pt>
                <c:pt idx="319">
                  <c:v>-41.113101999999998</c:v>
                </c:pt>
                <c:pt idx="320">
                  <c:v>-41.176139800000001</c:v>
                </c:pt>
                <c:pt idx="321">
                  <c:v>-41.226348899999998</c:v>
                </c:pt>
                <c:pt idx="322">
                  <c:v>-41.286853800000003</c:v>
                </c:pt>
                <c:pt idx="323">
                  <c:v>-41.408588399999999</c:v>
                </c:pt>
                <c:pt idx="324">
                  <c:v>-41.482357</c:v>
                </c:pt>
                <c:pt idx="325">
                  <c:v>-41.509750400000001</c:v>
                </c:pt>
                <c:pt idx="326">
                  <c:v>-41.6516685</c:v>
                </c:pt>
                <c:pt idx="327">
                  <c:v>-41.784343699999901</c:v>
                </c:pt>
                <c:pt idx="328">
                  <c:v>-41.860412599999997</c:v>
                </c:pt>
                <c:pt idx="329">
                  <c:v>-42.105339100000002</c:v>
                </c:pt>
                <c:pt idx="330">
                  <c:v>-42.158149700000003</c:v>
                </c:pt>
                <c:pt idx="331">
                  <c:v>-42.236782099999999</c:v>
                </c:pt>
                <c:pt idx="332">
                  <c:v>-42.164546999999999</c:v>
                </c:pt>
                <c:pt idx="333">
                  <c:v>-42.097183200000003</c:v>
                </c:pt>
                <c:pt idx="334">
                  <c:v>-41.972511299999901</c:v>
                </c:pt>
                <c:pt idx="335">
                  <c:v>-41.934486399999997</c:v>
                </c:pt>
                <c:pt idx="336">
                  <c:v>-41.7999802</c:v>
                </c:pt>
                <c:pt idx="337">
                  <c:v>-41.625450100000002</c:v>
                </c:pt>
                <c:pt idx="338">
                  <c:v>-41.481208799999997</c:v>
                </c:pt>
                <c:pt idx="339">
                  <c:v>-41.392860400000004</c:v>
                </c:pt>
                <c:pt idx="340">
                  <c:v>-41.379524199999899</c:v>
                </c:pt>
                <c:pt idx="341">
                  <c:v>-41.379116099999997</c:v>
                </c:pt>
                <c:pt idx="342">
                  <c:v>-41.362026200000003</c:v>
                </c:pt>
                <c:pt idx="343">
                  <c:v>-41.295951799999997</c:v>
                </c:pt>
                <c:pt idx="344">
                  <c:v>-41.204551700000003</c:v>
                </c:pt>
                <c:pt idx="345">
                  <c:v>-41.108528100000001</c:v>
                </c:pt>
                <c:pt idx="346">
                  <c:v>-41.004276300000001</c:v>
                </c:pt>
                <c:pt idx="347">
                  <c:v>-40.916488600000001</c:v>
                </c:pt>
                <c:pt idx="348">
                  <c:v>-40.840930899999996</c:v>
                </c:pt>
                <c:pt idx="349">
                  <c:v>-40.7993965</c:v>
                </c:pt>
                <c:pt idx="350">
                  <c:v>-40.687629700000002</c:v>
                </c:pt>
                <c:pt idx="351">
                  <c:v>-40.615406</c:v>
                </c:pt>
                <c:pt idx="352">
                  <c:v>-40.535511</c:v>
                </c:pt>
                <c:pt idx="353">
                  <c:v>-40.530399299999999</c:v>
                </c:pt>
                <c:pt idx="354">
                  <c:v>-40.621593500000003</c:v>
                </c:pt>
                <c:pt idx="355">
                  <c:v>-40.588520099999997</c:v>
                </c:pt>
                <c:pt idx="356">
                  <c:v>-40.5968552</c:v>
                </c:pt>
                <c:pt idx="357">
                  <c:v>-40.617950399999998</c:v>
                </c:pt>
                <c:pt idx="358">
                  <c:v>-40.570129399999999</c:v>
                </c:pt>
                <c:pt idx="359">
                  <c:v>-40.570369700000001</c:v>
                </c:pt>
                <c:pt idx="360">
                  <c:v>-40.490623499999998</c:v>
                </c:pt>
                <c:pt idx="361">
                  <c:v>-40.523544299999998</c:v>
                </c:pt>
                <c:pt idx="362">
                  <c:v>-40.556453699999999</c:v>
                </c:pt>
                <c:pt idx="363">
                  <c:v>-40.559497800000003</c:v>
                </c:pt>
                <c:pt idx="364">
                  <c:v>-40.559944199999897</c:v>
                </c:pt>
                <c:pt idx="365">
                  <c:v>-40.608608199999999</c:v>
                </c:pt>
                <c:pt idx="366">
                  <c:v>-40.597473100000002</c:v>
                </c:pt>
                <c:pt idx="367">
                  <c:v>-40.660030399999997</c:v>
                </c:pt>
                <c:pt idx="368">
                  <c:v>-40.654361699999903</c:v>
                </c:pt>
                <c:pt idx="369">
                  <c:v>-40.681694</c:v>
                </c:pt>
                <c:pt idx="370">
                  <c:v>-40.693584399999999</c:v>
                </c:pt>
                <c:pt idx="371">
                  <c:v>-40.774505599999998</c:v>
                </c:pt>
                <c:pt idx="372">
                  <c:v>-40.796249400000001</c:v>
                </c:pt>
                <c:pt idx="373">
                  <c:v>-40.896312699999903</c:v>
                </c:pt>
                <c:pt idx="374">
                  <c:v>-41.016338300000001</c:v>
                </c:pt>
                <c:pt idx="375">
                  <c:v>-41.1319199</c:v>
                </c:pt>
                <c:pt idx="376">
                  <c:v>-41.173900599999897</c:v>
                </c:pt>
                <c:pt idx="377">
                  <c:v>-41.288486499999998</c:v>
                </c:pt>
                <c:pt idx="378">
                  <c:v>-41.344745600000003</c:v>
                </c:pt>
                <c:pt idx="379">
                  <c:v>-41.477542900000003</c:v>
                </c:pt>
                <c:pt idx="380">
                  <c:v>-41.571250900000003</c:v>
                </c:pt>
                <c:pt idx="381">
                  <c:v>-41.695667299999997</c:v>
                </c:pt>
                <c:pt idx="382">
                  <c:v>-41.7392082</c:v>
                </c:pt>
                <c:pt idx="383">
                  <c:v>-41.884990700000003</c:v>
                </c:pt>
                <c:pt idx="384">
                  <c:v>-41.860691099999997</c:v>
                </c:pt>
                <c:pt idx="385">
                  <c:v>-42.041252100000001</c:v>
                </c:pt>
                <c:pt idx="386">
                  <c:v>-42.097434999999997</c:v>
                </c:pt>
                <c:pt idx="387">
                  <c:v>-42.246719400000003</c:v>
                </c:pt>
                <c:pt idx="388">
                  <c:v>-42.317951200000003</c:v>
                </c:pt>
                <c:pt idx="389">
                  <c:v>-42.5053482</c:v>
                </c:pt>
                <c:pt idx="390">
                  <c:v>-42.555976899999997</c:v>
                </c:pt>
                <c:pt idx="391">
                  <c:v>-42.792289699999998</c:v>
                </c:pt>
                <c:pt idx="392">
                  <c:v>-42.940223699999997</c:v>
                </c:pt>
                <c:pt idx="393">
                  <c:v>-43.108272599999999</c:v>
                </c:pt>
                <c:pt idx="394">
                  <c:v>-43.232322699999997</c:v>
                </c:pt>
                <c:pt idx="395">
                  <c:v>-43.3307418999999</c:v>
                </c:pt>
                <c:pt idx="396">
                  <c:v>-43.460449199999999</c:v>
                </c:pt>
                <c:pt idx="397">
                  <c:v>-43.627800000000001</c:v>
                </c:pt>
                <c:pt idx="398">
                  <c:v>-43.969573999999902</c:v>
                </c:pt>
                <c:pt idx="399">
                  <c:v>-44.165054300000001</c:v>
                </c:pt>
                <c:pt idx="400">
                  <c:v>-44.558986699999998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207-46F5-BC9D-199700FAB74B}"/>
            </c:ext>
          </c:extLst>
        </c:ser>
        <c:ser>
          <c:idx val="2"/>
          <c:order val="2"/>
          <c:tx>
            <c:strRef>
              <c:f>'RF2 ISO RAW'!$D$1</c:f>
              <c:strCache>
                <c:ptCount val="1"/>
                <c:pt idx="0">
                  <c:v>MASW-011206_SN9_RF1IL_RF2ISO_85C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'RF2 ISO RAW'!$A$2:$A$402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'RF2 ISO RAW'!$D$2:$D$402</c:f>
              <c:numCache>
                <c:formatCode>General</c:formatCode>
                <c:ptCount val="401"/>
                <c:pt idx="0">
                  <c:v>-70.661704999999998</c:v>
                </c:pt>
                <c:pt idx="1">
                  <c:v>-61.766944899999999</c:v>
                </c:pt>
                <c:pt idx="2">
                  <c:v>-59.063762699999998</c:v>
                </c:pt>
                <c:pt idx="3">
                  <c:v>-59.7528419</c:v>
                </c:pt>
                <c:pt idx="4">
                  <c:v>-55.261909500000002</c:v>
                </c:pt>
                <c:pt idx="5">
                  <c:v>-59.040042900000003</c:v>
                </c:pt>
                <c:pt idx="6">
                  <c:v>-59.185043299999897</c:v>
                </c:pt>
                <c:pt idx="7">
                  <c:v>-66.194549600000002</c:v>
                </c:pt>
                <c:pt idx="8">
                  <c:v>-67.333175699999998</c:v>
                </c:pt>
                <c:pt idx="9">
                  <c:v>-63.086143499999999</c:v>
                </c:pt>
                <c:pt idx="10">
                  <c:v>-55.096580500000002</c:v>
                </c:pt>
                <c:pt idx="11">
                  <c:v>-59.543159500000002</c:v>
                </c:pt>
                <c:pt idx="12">
                  <c:v>-60.2288742</c:v>
                </c:pt>
                <c:pt idx="13">
                  <c:v>-62.014026600000001</c:v>
                </c:pt>
                <c:pt idx="14">
                  <c:v>-64.957901000000007</c:v>
                </c:pt>
                <c:pt idx="15">
                  <c:v>-61.621536300000002</c:v>
                </c:pt>
                <c:pt idx="16">
                  <c:v>-61.272903399999997</c:v>
                </c:pt>
                <c:pt idx="17">
                  <c:v>-60.383182499999997</c:v>
                </c:pt>
                <c:pt idx="18">
                  <c:v>-59.424137100000003</c:v>
                </c:pt>
                <c:pt idx="19">
                  <c:v>-55.948700000000002</c:v>
                </c:pt>
                <c:pt idx="20">
                  <c:v>-55.212780000000002</c:v>
                </c:pt>
                <c:pt idx="21">
                  <c:v>-55.243862200000002</c:v>
                </c:pt>
                <c:pt idx="22">
                  <c:v>-54.966701499999999</c:v>
                </c:pt>
                <c:pt idx="23">
                  <c:v>-55.041912099999998</c:v>
                </c:pt>
                <c:pt idx="24">
                  <c:v>-54.7145729</c:v>
                </c:pt>
                <c:pt idx="25">
                  <c:v>-54.646694199999999</c:v>
                </c:pt>
                <c:pt idx="26">
                  <c:v>-54.678741500000001</c:v>
                </c:pt>
                <c:pt idx="27">
                  <c:v>-54.638935099999998</c:v>
                </c:pt>
                <c:pt idx="28">
                  <c:v>-54.416477200000003</c:v>
                </c:pt>
                <c:pt idx="29">
                  <c:v>-54.419742599999999</c:v>
                </c:pt>
                <c:pt idx="30">
                  <c:v>-54.395721399999999</c:v>
                </c:pt>
                <c:pt idx="31">
                  <c:v>-54.250137299999999</c:v>
                </c:pt>
                <c:pt idx="32">
                  <c:v>-54.254600499999903</c:v>
                </c:pt>
                <c:pt idx="33">
                  <c:v>-54.419280999999998</c:v>
                </c:pt>
                <c:pt idx="34">
                  <c:v>-53.996578200000002</c:v>
                </c:pt>
                <c:pt idx="35">
                  <c:v>-54.2256584</c:v>
                </c:pt>
                <c:pt idx="36">
                  <c:v>-54.136413599999997</c:v>
                </c:pt>
                <c:pt idx="37">
                  <c:v>-53.998333000000002</c:v>
                </c:pt>
                <c:pt idx="38">
                  <c:v>-54.102870899999999</c:v>
                </c:pt>
                <c:pt idx="39">
                  <c:v>-54.056228599999997</c:v>
                </c:pt>
                <c:pt idx="40">
                  <c:v>-53.987617499999999</c:v>
                </c:pt>
                <c:pt idx="41">
                  <c:v>-53.938060800000002</c:v>
                </c:pt>
                <c:pt idx="42">
                  <c:v>-53.770084400000002</c:v>
                </c:pt>
                <c:pt idx="43">
                  <c:v>-53.760971099999999</c:v>
                </c:pt>
                <c:pt idx="44">
                  <c:v>-53.772937800000001</c:v>
                </c:pt>
                <c:pt idx="45">
                  <c:v>-53.683460199999999</c:v>
                </c:pt>
                <c:pt idx="46">
                  <c:v>-53.744030000000002</c:v>
                </c:pt>
                <c:pt idx="47">
                  <c:v>-53.4744873</c:v>
                </c:pt>
                <c:pt idx="48">
                  <c:v>-53.373451199999998</c:v>
                </c:pt>
                <c:pt idx="49">
                  <c:v>-53.270801499999997</c:v>
                </c:pt>
                <c:pt idx="50">
                  <c:v>-53.1608315</c:v>
                </c:pt>
                <c:pt idx="51">
                  <c:v>-52.886409800000003</c:v>
                </c:pt>
                <c:pt idx="52">
                  <c:v>-52.755619000000003</c:v>
                </c:pt>
                <c:pt idx="53">
                  <c:v>-52.7297210999999</c:v>
                </c:pt>
                <c:pt idx="54">
                  <c:v>-52.879730199999997</c:v>
                </c:pt>
                <c:pt idx="55">
                  <c:v>-52.688079799999997</c:v>
                </c:pt>
                <c:pt idx="56">
                  <c:v>-52.487758599999999</c:v>
                </c:pt>
                <c:pt idx="57">
                  <c:v>-52.622829400000001</c:v>
                </c:pt>
                <c:pt idx="58">
                  <c:v>-52.5238953</c:v>
                </c:pt>
                <c:pt idx="59">
                  <c:v>-52.523136100000002</c:v>
                </c:pt>
                <c:pt idx="60">
                  <c:v>-52.263942700000001</c:v>
                </c:pt>
                <c:pt idx="61">
                  <c:v>-52.343864400000001</c:v>
                </c:pt>
                <c:pt idx="62">
                  <c:v>-52.294593800000001</c:v>
                </c:pt>
                <c:pt idx="63">
                  <c:v>-52.1886978</c:v>
                </c:pt>
                <c:pt idx="64">
                  <c:v>-52.170257599999999</c:v>
                </c:pt>
                <c:pt idx="65">
                  <c:v>-51.759223900000002</c:v>
                </c:pt>
                <c:pt idx="66">
                  <c:v>-51.398372700000003</c:v>
                </c:pt>
                <c:pt idx="67">
                  <c:v>-51.356201200000001</c:v>
                </c:pt>
                <c:pt idx="68">
                  <c:v>-51.147674600000002</c:v>
                </c:pt>
                <c:pt idx="69">
                  <c:v>-51.008277900000003</c:v>
                </c:pt>
                <c:pt idx="70">
                  <c:v>-50.702480299999998</c:v>
                </c:pt>
                <c:pt idx="71">
                  <c:v>-50.438686400000002</c:v>
                </c:pt>
                <c:pt idx="72">
                  <c:v>-50.374988600000002</c:v>
                </c:pt>
                <c:pt idx="73">
                  <c:v>-50.440502199999997</c:v>
                </c:pt>
                <c:pt idx="74">
                  <c:v>-50.5054321</c:v>
                </c:pt>
                <c:pt idx="75">
                  <c:v>-50.4562721</c:v>
                </c:pt>
                <c:pt idx="76">
                  <c:v>-50.281909900000002</c:v>
                </c:pt>
                <c:pt idx="77">
                  <c:v>-50.426479299999997</c:v>
                </c:pt>
                <c:pt idx="78">
                  <c:v>-50.344398499999997</c:v>
                </c:pt>
                <c:pt idx="79">
                  <c:v>-50.441997499999999</c:v>
                </c:pt>
                <c:pt idx="80">
                  <c:v>-50.274059299999998</c:v>
                </c:pt>
                <c:pt idx="81">
                  <c:v>-50.157566099999997</c:v>
                </c:pt>
                <c:pt idx="82">
                  <c:v>-49.956375100000002</c:v>
                </c:pt>
                <c:pt idx="83">
                  <c:v>-49.548515299999998</c:v>
                </c:pt>
                <c:pt idx="84">
                  <c:v>-49.181354499999998</c:v>
                </c:pt>
                <c:pt idx="85">
                  <c:v>-49.018024400000002</c:v>
                </c:pt>
                <c:pt idx="86">
                  <c:v>-48.874420200000003</c:v>
                </c:pt>
                <c:pt idx="87">
                  <c:v>-48.682060200000002</c:v>
                </c:pt>
                <c:pt idx="88">
                  <c:v>-48.625839200000001</c:v>
                </c:pt>
                <c:pt idx="89">
                  <c:v>-48.426513700000001</c:v>
                </c:pt>
                <c:pt idx="90">
                  <c:v>-48.396652199999998</c:v>
                </c:pt>
                <c:pt idx="91">
                  <c:v>-48.296565999999999</c:v>
                </c:pt>
                <c:pt idx="92">
                  <c:v>-48.149906199999997</c:v>
                </c:pt>
                <c:pt idx="93">
                  <c:v>-47.869907400000002</c:v>
                </c:pt>
                <c:pt idx="94">
                  <c:v>-47.766193399999999</c:v>
                </c:pt>
                <c:pt idx="95">
                  <c:v>-47.523174299999901</c:v>
                </c:pt>
                <c:pt idx="96">
                  <c:v>-47.375797300000002</c:v>
                </c:pt>
                <c:pt idx="97">
                  <c:v>-47.201694500000002</c:v>
                </c:pt>
                <c:pt idx="98">
                  <c:v>-46.962444300000001</c:v>
                </c:pt>
                <c:pt idx="99">
                  <c:v>-46.852298699999999</c:v>
                </c:pt>
                <c:pt idx="100">
                  <c:v>-46.750766800000001</c:v>
                </c:pt>
                <c:pt idx="101">
                  <c:v>-46.567085300000002</c:v>
                </c:pt>
                <c:pt idx="102">
                  <c:v>-46.518630999999999</c:v>
                </c:pt>
                <c:pt idx="103">
                  <c:v>-46.4648094</c:v>
                </c:pt>
                <c:pt idx="104">
                  <c:v>-46.320514699999997</c:v>
                </c:pt>
                <c:pt idx="105">
                  <c:v>-46.188190499999997</c:v>
                </c:pt>
                <c:pt idx="106">
                  <c:v>-46.060741399999998</c:v>
                </c:pt>
                <c:pt idx="107">
                  <c:v>-45.874008199999999</c:v>
                </c:pt>
                <c:pt idx="108">
                  <c:v>-45.849277499999999</c:v>
                </c:pt>
                <c:pt idx="109">
                  <c:v>-45.780715899999997</c:v>
                </c:pt>
                <c:pt idx="110">
                  <c:v>-45.606594100000002</c:v>
                </c:pt>
                <c:pt idx="111">
                  <c:v>-45.541019400000003</c:v>
                </c:pt>
                <c:pt idx="112">
                  <c:v>-45.472602799999997</c:v>
                </c:pt>
                <c:pt idx="113">
                  <c:v>-45.297020000000003</c:v>
                </c:pt>
                <c:pt idx="114">
                  <c:v>-45.2114525</c:v>
                </c:pt>
                <c:pt idx="115">
                  <c:v>-45.144012500000002</c:v>
                </c:pt>
                <c:pt idx="116">
                  <c:v>-45.099986999999999</c:v>
                </c:pt>
                <c:pt idx="117">
                  <c:v>-44.984870899999898</c:v>
                </c:pt>
                <c:pt idx="118">
                  <c:v>-44.862029999999997</c:v>
                </c:pt>
                <c:pt idx="119">
                  <c:v>-44.850139599999999</c:v>
                </c:pt>
                <c:pt idx="120">
                  <c:v>-44.744186399999997</c:v>
                </c:pt>
                <c:pt idx="121">
                  <c:v>-44.609332999999999</c:v>
                </c:pt>
                <c:pt idx="122">
                  <c:v>-44.596126599999899</c:v>
                </c:pt>
                <c:pt idx="123">
                  <c:v>-44.459449800000002</c:v>
                </c:pt>
                <c:pt idx="124">
                  <c:v>-44.428180699999999</c:v>
                </c:pt>
                <c:pt idx="125">
                  <c:v>-44.264312699999998</c:v>
                </c:pt>
                <c:pt idx="126">
                  <c:v>-44.196754499999997</c:v>
                </c:pt>
                <c:pt idx="127">
                  <c:v>-44.393531799999899</c:v>
                </c:pt>
                <c:pt idx="128">
                  <c:v>-44.728633899999998</c:v>
                </c:pt>
                <c:pt idx="129">
                  <c:v>-45.402923600000001</c:v>
                </c:pt>
                <c:pt idx="130">
                  <c:v>-45.671955099999899</c:v>
                </c:pt>
                <c:pt idx="131">
                  <c:v>-45.231086699999999</c:v>
                </c:pt>
                <c:pt idx="132">
                  <c:v>-44.5525856</c:v>
                </c:pt>
                <c:pt idx="133">
                  <c:v>-44.336452499999901</c:v>
                </c:pt>
                <c:pt idx="134">
                  <c:v>-44.3909035</c:v>
                </c:pt>
                <c:pt idx="135">
                  <c:v>-44.438957199999997</c:v>
                </c:pt>
                <c:pt idx="136">
                  <c:v>-44.415981299999999</c:v>
                </c:pt>
                <c:pt idx="137">
                  <c:v>-44.3932571</c:v>
                </c:pt>
                <c:pt idx="138">
                  <c:v>-44.351707500000003</c:v>
                </c:pt>
                <c:pt idx="139">
                  <c:v>-44.392311100000001</c:v>
                </c:pt>
                <c:pt idx="140">
                  <c:v>-44.284275100000002</c:v>
                </c:pt>
                <c:pt idx="141">
                  <c:v>-44.2462959</c:v>
                </c:pt>
                <c:pt idx="142">
                  <c:v>-44.174388899999997</c:v>
                </c:pt>
                <c:pt idx="143">
                  <c:v>-44.074237799999999</c:v>
                </c:pt>
                <c:pt idx="144">
                  <c:v>-44.012794499999998</c:v>
                </c:pt>
                <c:pt idx="145">
                  <c:v>-43.9383201999999</c:v>
                </c:pt>
                <c:pt idx="146">
                  <c:v>-43.832698800000003</c:v>
                </c:pt>
                <c:pt idx="147">
                  <c:v>-43.714107499999997</c:v>
                </c:pt>
                <c:pt idx="148">
                  <c:v>-43.624900799999999</c:v>
                </c:pt>
                <c:pt idx="149">
                  <c:v>-43.555404699999997</c:v>
                </c:pt>
                <c:pt idx="150">
                  <c:v>-43.504047399999997</c:v>
                </c:pt>
                <c:pt idx="151">
                  <c:v>-43.550987200000002</c:v>
                </c:pt>
                <c:pt idx="152">
                  <c:v>-43.4890556</c:v>
                </c:pt>
                <c:pt idx="153">
                  <c:v>-43.442913099999998</c:v>
                </c:pt>
                <c:pt idx="154">
                  <c:v>-43.450782799999999</c:v>
                </c:pt>
                <c:pt idx="155">
                  <c:v>-43.471851299999997</c:v>
                </c:pt>
                <c:pt idx="156">
                  <c:v>-43.466503099999997</c:v>
                </c:pt>
                <c:pt idx="157">
                  <c:v>-43.484943399999999</c:v>
                </c:pt>
                <c:pt idx="158">
                  <c:v>-43.393810299999998</c:v>
                </c:pt>
                <c:pt idx="159">
                  <c:v>-43.373905200000003</c:v>
                </c:pt>
                <c:pt idx="160">
                  <c:v>-43.352241499999998</c:v>
                </c:pt>
                <c:pt idx="161">
                  <c:v>-43.372722600000003</c:v>
                </c:pt>
                <c:pt idx="162">
                  <c:v>-43.386054999999999</c:v>
                </c:pt>
                <c:pt idx="163">
                  <c:v>-43.246440900000003</c:v>
                </c:pt>
                <c:pt idx="164">
                  <c:v>-43.234790799999999</c:v>
                </c:pt>
                <c:pt idx="165">
                  <c:v>-43.177856400000003</c:v>
                </c:pt>
                <c:pt idx="166">
                  <c:v>-43.222812699999899</c:v>
                </c:pt>
                <c:pt idx="167">
                  <c:v>-43.165626500000002</c:v>
                </c:pt>
                <c:pt idx="168">
                  <c:v>-43.133220699999903</c:v>
                </c:pt>
                <c:pt idx="169">
                  <c:v>-43.127677900000002</c:v>
                </c:pt>
                <c:pt idx="170">
                  <c:v>-43.0263214</c:v>
                </c:pt>
                <c:pt idx="171">
                  <c:v>-43.009140000000002</c:v>
                </c:pt>
                <c:pt idx="172">
                  <c:v>-42.930141399999997</c:v>
                </c:pt>
                <c:pt idx="173">
                  <c:v>-42.888259900000001</c:v>
                </c:pt>
                <c:pt idx="174">
                  <c:v>-42.865383100000003</c:v>
                </c:pt>
                <c:pt idx="175">
                  <c:v>-42.8340569</c:v>
                </c:pt>
                <c:pt idx="176">
                  <c:v>-42.792614</c:v>
                </c:pt>
                <c:pt idx="177">
                  <c:v>-42.793563800000001</c:v>
                </c:pt>
                <c:pt idx="178">
                  <c:v>-42.775379200000003</c:v>
                </c:pt>
                <c:pt idx="179">
                  <c:v>-42.764953599999998</c:v>
                </c:pt>
                <c:pt idx="180">
                  <c:v>-42.692577399999998</c:v>
                </c:pt>
                <c:pt idx="181">
                  <c:v>-42.6744652</c:v>
                </c:pt>
                <c:pt idx="182">
                  <c:v>-42.627803800000002</c:v>
                </c:pt>
                <c:pt idx="183">
                  <c:v>-42.581062299999999</c:v>
                </c:pt>
                <c:pt idx="184">
                  <c:v>-42.509674099999998</c:v>
                </c:pt>
                <c:pt idx="185">
                  <c:v>-42.4948616</c:v>
                </c:pt>
                <c:pt idx="186">
                  <c:v>-42.4605064</c:v>
                </c:pt>
                <c:pt idx="187">
                  <c:v>-42.424358400000003</c:v>
                </c:pt>
                <c:pt idx="188">
                  <c:v>-42.429141999999999</c:v>
                </c:pt>
                <c:pt idx="189">
                  <c:v>-42.337932600000002</c:v>
                </c:pt>
                <c:pt idx="190">
                  <c:v>-42.325973500000003</c:v>
                </c:pt>
                <c:pt idx="191">
                  <c:v>-42.2506409</c:v>
                </c:pt>
                <c:pt idx="192">
                  <c:v>-42.207195300000002</c:v>
                </c:pt>
                <c:pt idx="193">
                  <c:v>-42.086513500000002</c:v>
                </c:pt>
                <c:pt idx="194">
                  <c:v>-42.094562500000002</c:v>
                </c:pt>
                <c:pt idx="195">
                  <c:v>-42.091274300000002</c:v>
                </c:pt>
                <c:pt idx="196">
                  <c:v>-42.058566999999996</c:v>
                </c:pt>
                <c:pt idx="197">
                  <c:v>-42.032291399999899</c:v>
                </c:pt>
                <c:pt idx="198">
                  <c:v>-41.956073799999999</c:v>
                </c:pt>
                <c:pt idx="199">
                  <c:v>-41.944549600000002</c:v>
                </c:pt>
                <c:pt idx="200">
                  <c:v>-41.944870000000002</c:v>
                </c:pt>
                <c:pt idx="201">
                  <c:v>-41.883003199999997</c:v>
                </c:pt>
                <c:pt idx="202">
                  <c:v>-41.868400600000001</c:v>
                </c:pt>
                <c:pt idx="203">
                  <c:v>-41.904789000000001</c:v>
                </c:pt>
                <c:pt idx="204">
                  <c:v>-41.954528799999899</c:v>
                </c:pt>
                <c:pt idx="205">
                  <c:v>-41.9013481</c:v>
                </c:pt>
                <c:pt idx="206">
                  <c:v>-41.8629532</c:v>
                </c:pt>
                <c:pt idx="207">
                  <c:v>-41.849758100000003</c:v>
                </c:pt>
                <c:pt idx="208">
                  <c:v>-41.842613200000002</c:v>
                </c:pt>
                <c:pt idx="209">
                  <c:v>-41.807842299999997</c:v>
                </c:pt>
                <c:pt idx="210">
                  <c:v>-41.796756700000003</c:v>
                </c:pt>
                <c:pt idx="211">
                  <c:v>-41.781322500000002</c:v>
                </c:pt>
                <c:pt idx="212">
                  <c:v>-41.739246399999999</c:v>
                </c:pt>
                <c:pt idx="213">
                  <c:v>-41.763599399999897</c:v>
                </c:pt>
                <c:pt idx="214">
                  <c:v>-41.757682799999998</c:v>
                </c:pt>
                <c:pt idx="215">
                  <c:v>-41.737045299999998</c:v>
                </c:pt>
                <c:pt idx="216">
                  <c:v>-41.802577999999997</c:v>
                </c:pt>
                <c:pt idx="217">
                  <c:v>-41.689151799999998</c:v>
                </c:pt>
                <c:pt idx="218">
                  <c:v>-41.714298200000002</c:v>
                </c:pt>
                <c:pt idx="219">
                  <c:v>-41.687519100000003</c:v>
                </c:pt>
                <c:pt idx="220">
                  <c:v>-41.6209183</c:v>
                </c:pt>
                <c:pt idx="221">
                  <c:v>-41.5585021999999</c:v>
                </c:pt>
                <c:pt idx="222">
                  <c:v>-41.525821700000002</c:v>
                </c:pt>
                <c:pt idx="223">
                  <c:v>-41.471733100000002</c:v>
                </c:pt>
                <c:pt idx="224">
                  <c:v>-41.4417343</c:v>
                </c:pt>
                <c:pt idx="225">
                  <c:v>-41.370639799999999</c:v>
                </c:pt>
                <c:pt idx="226">
                  <c:v>-41.409233099999902</c:v>
                </c:pt>
                <c:pt idx="227">
                  <c:v>-41.4027672</c:v>
                </c:pt>
                <c:pt idx="228">
                  <c:v>-41.410640700000002</c:v>
                </c:pt>
                <c:pt idx="229">
                  <c:v>-41.348072099999897</c:v>
                </c:pt>
                <c:pt idx="230">
                  <c:v>-41.364177699999999</c:v>
                </c:pt>
                <c:pt idx="231">
                  <c:v>-41.357742299999998</c:v>
                </c:pt>
                <c:pt idx="232">
                  <c:v>-41.300937699999999</c:v>
                </c:pt>
                <c:pt idx="233">
                  <c:v>-41.271121999999998</c:v>
                </c:pt>
                <c:pt idx="234">
                  <c:v>-41.268478399999999</c:v>
                </c:pt>
                <c:pt idx="235">
                  <c:v>-41.233222999999903</c:v>
                </c:pt>
                <c:pt idx="236">
                  <c:v>-41.1947136</c:v>
                </c:pt>
                <c:pt idx="237">
                  <c:v>-41.133930200000002</c:v>
                </c:pt>
                <c:pt idx="238">
                  <c:v>-41.155277300000002</c:v>
                </c:pt>
                <c:pt idx="239">
                  <c:v>-41.113655100000003</c:v>
                </c:pt>
                <c:pt idx="240">
                  <c:v>-41.140758499999997</c:v>
                </c:pt>
                <c:pt idx="241">
                  <c:v>-41.100196799999999</c:v>
                </c:pt>
                <c:pt idx="242">
                  <c:v>-41.122749299999903</c:v>
                </c:pt>
                <c:pt idx="243">
                  <c:v>-41.077899899999998</c:v>
                </c:pt>
                <c:pt idx="244">
                  <c:v>-41.021305099999999</c:v>
                </c:pt>
                <c:pt idx="245">
                  <c:v>-40.9834824</c:v>
                </c:pt>
                <c:pt idx="246">
                  <c:v>-40.975494400000002</c:v>
                </c:pt>
                <c:pt idx="247">
                  <c:v>-40.968021399999998</c:v>
                </c:pt>
                <c:pt idx="248">
                  <c:v>-41.007858300000002</c:v>
                </c:pt>
                <c:pt idx="249">
                  <c:v>-40.995105700000003</c:v>
                </c:pt>
                <c:pt idx="250">
                  <c:v>-41.046787299999998</c:v>
                </c:pt>
                <c:pt idx="251">
                  <c:v>-41.001766199999999</c:v>
                </c:pt>
                <c:pt idx="252">
                  <c:v>-41.013820600000003</c:v>
                </c:pt>
                <c:pt idx="253">
                  <c:v>-40.9791221999999</c:v>
                </c:pt>
                <c:pt idx="254">
                  <c:v>-40.984275799999999</c:v>
                </c:pt>
                <c:pt idx="255">
                  <c:v>-40.954196899999999</c:v>
                </c:pt>
                <c:pt idx="256">
                  <c:v>-40.964149499999998</c:v>
                </c:pt>
                <c:pt idx="257">
                  <c:v>-40.943450900000002</c:v>
                </c:pt>
                <c:pt idx="258">
                  <c:v>-40.938018800000002</c:v>
                </c:pt>
                <c:pt idx="259">
                  <c:v>-40.941852599999997</c:v>
                </c:pt>
                <c:pt idx="260">
                  <c:v>-40.974361399999999</c:v>
                </c:pt>
                <c:pt idx="261">
                  <c:v>-40.939952900000002</c:v>
                </c:pt>
                <c:pt idx="262">
                  <c:v>-40.963710800000001</c:v>
                </c:pt>
                <c:pt idx="263">
                  <c:v>-40.942421000000003</c:v>
                </c:pt>
                <c:pt idx="264">
                  <c:v>-40.940372500000002</c:v>
                </c:pt>
                <c:pt idx="265">
                  <c:v>-40.864166300000001</c:v>
                </c:pt>
                <c:pt idx="266">
                  <c:v>-40.876724199999998</c:v>
                </c:pt>
                <c:pt idx="267">
                  <c:v>-40.847179400000002</c:v>
                </c:pt>
                <c:pt idx="268">
                  <c:v>-40.844841000000002</c:v>
                </c:pt>
                <c:pt idx="269">
                  <c:v>-40.877426100000001</c:v>
                </c:pt>
                <c:pt idx="270">
                  <c:v>-40.908531199999999</c:v>
                </c:pt>
                <c:pt idx="271">
                  <c:v>-40.913021100000002</c:v>
                </c:pt>
                <c:pt idx="272">
                  <c:v>-40.966705300000001</c:v>
                </c:pt>
                <c:pt idx="273">
                  <c:v>-40.946582800000002</c:v>
                </c:pt>
                <c:pt idx="274">
                  <c:v>-40.973613700000001</c:v>
                </c:pt>
                <c:pt idx="275">
                  <c:v>-40.975780499999999</c:v>
                </c:pt>
                <c:pt idx="276">
                  <c:v>-40.930435199999998</c:v>
                </c:pt>
                <c:pt idx="277">
                  <c:v>-40.995712300000001</c:v>
                </c:pt>
                <c:pt idx="278">
                  <c:v>-40.9595032</c:v>
                </c:pt>
                <c:pt idx="279">
                  <c:v>-40.916999799999999</c:v>
                </c:pt>
                <c:pt idx="280">
                  <c:v>-40.904499100000002</c:v>
                </c:pt>
                <c:pt idx="281">
                  <c:v>-40.916591599999997</c:v>
                </c:pt>
                <c:pt idx="282">
                  <c:v>-40.871242500000001</c:v>
                </c:pt>
                <c:pt idx="283">
                  <c:v>-40.878219600000001</c:v>
                </c:pt>
                <c:pt idx="284">
                  <c:v>-40.861419699999999</c:v>
                </c:pt>
                <c:pt idx="285">
                  <c:v>-40.873584699999903</c:v>
                </c:pt>
                <c:pt idx="286">
                  <c:v>-40.905452699999998</c:v>
                </c:pt>
                <c:pt idx="287">
                  <c:v>-40.903652200000003</c:v>
                </c:pt>
                <c:pt idx="288">
                  <c:v>-40.911006899999897</c:v>
                </c:pt>
                <c:pt idx="289">
                  <c:v>-40.957508099999998</c:v>
                </c:pt>
                <c:pt idx="290">
                  <c:v>-40.969574000000001</c:v>
                </c:pt>
                <c:pt idx="291">
                  <c:v>-41.008518199999997</c:v>
                </c:pt>
                <c:pt idx="292">
                  <c:v>-40.984840400000003</c:v>
                </c:pt>
                <c:pt idx="293">
                  <c:v>-40.989917800000001</c:v>
                </c:pt>
                <c:pt idx="294">
                  <c:v>-41.005214700000003</c:v>
                </c:pt>
                <c:pt idx="295">
                  <c:v>-40.985939000000002</c:v>
                </c:pt>
                <c:pt idx="296">
                  <c:v>-40.994030000000002</c:v>
                </c:pt>
                <c:pt idx="297">
                  <c:v>-41.0181465</c:v>
                </c:pt>
                <c:pt idx="298">
                  <c:v>-41.057704899999898</c:v>
                </c:pt>
                <c:pt idx="299">
                  <c:v>-41.050502799999997</c:v>
                </c:pt>
                <c:pt idx="300">
                  <c:v>-41.092033399999998</c:v>
                </c:pt>
                <c:pt idx="301">
                  <c:v>-41.079704300000003</c:v>
                </c:pt>
                <c:pt idx="302">
                  <c:v>-41.066703799999999</c:v>
                </c:pt>
                <c:pt idx="303">
                  <c:v>-41.074619300000002</c:v>
                </c:pt>
                <c:pt idx="304">
                  <c:v>-41.048244500000003</c:v>
                </c:pt>
                <c:pt idx="305">
                  <c:v>-41.036609599999998</c:v>
                </c:pt>
                <c:pt idx="306">
                  <c:v>-41.011539499999998</c:v>
                </c:pt>
                <c:pt idx="307">
                  <c:v>-40.967598000000002</c:v>
                </c:pt>
                <c:pt idx="308">
                  <c:v>-41.016776999999998</c:v>
                </c:pt>
                <c:pt idx="309">
                  <c:v>-40.976913499999903</c:v>
                </c:pt>
                <c:pt idx="310">
                  <c:v>-40.971900899999902</c:v>
                </c:pt>
                <c:pt idx="311">
                  <c:v>-40.934951799999901</c:v>
                </c:pt>
                <c:pt idx="312">
                  <c:v>-41.063476600000001</c:v>
                </c:pt>
                <c:pt idx="313">
                  <c:v>-41.154861500000003</c:v>
                </c:pt>
                <c:pt idx="314">
                  <c:v>-41.143344900000002</c:v>
                </c:pt>
                <c:pt idx="315">
                  <c:v>-41.223342899999899</c:v>
                </c:pt>
                <c:pt idx="316">
                  <c:v>-41.255100300000002</c:v>
                </c:pt>
                <c:pt idx="317">
                  <c:v>-41.483058900000003</c:v>
                </c:pt>
                <c:pt idx="318">
                  <c:v>-41.5542412</c:v>
                </c:pt>
                <c:pt idx="319">
                  <c:v>-41.649600999999997</c:v>
                </c:pt>
                <c:pt idx="320">
                  <c:v>-41.7308655</c:v>
                </c:pt>
                <c:pt idx="321">
                  <c:v>-41.786224399999902</c:v>
                </c:pt>
                <c:pt idx="322">
                  <c:v>-41.755149799999998</c:v>
                </c:pt>
                <c:pt idx="323">
                  <c:v>-41.789402000000003</c:v>
                </c:pt>
                <c:pt idx="324">
                  <c:v>-41.740554799999998</c:v>
                </c:pt>
                <c:pt idx="325">
                  <c:v>-41.813983899999997</c:v>
                </c:pt>
                <c:pt idx="326">
                  <c:v>-41.985225700000001</c:v>
                </c:pt>
                <c:pt idx="327">
                  <c:v>-42.202865599999903</c:v>
                </c:pt>
                <c:pt idx="328">
                  <c:v>-42.452274299999999</c:v>
                </c:pt>
                <c:pt idx="329">
                  <c:v>-42.610389699999999</c:v>
                </c:pt>
                <c:pt idx="330">
                  <c:v>-42.6297493</c:v>
                </c:pt>
                <c:pt idx="331">
                  <c:v>-42.586341900000001</c:v>
                </c:pt>
                <c:pt idx="332">
                  <c:v>-42.598449700000003</c:v>
                </c:pt>
                <c:pt idx="333">
                  <c:v>-42.548541999999998</c:v>
                </c:pt>
                <c:pt idx="334">
                  <c:v>-42.535842899999999</c:v>
                </c:pt>
                <c:pt idx="335">
                  <c:v>-42.546562199999997</c:v>
                </c:pt>
                <c:pt idx="336">
                  <c:v>-42.357818600000002</c:v>
                </c:pt>
                <c:pt idx="337">
                  <c:v>-42.134082800000002</c:v>
                </c:pt>
                <c:pt idx="338">
                  <c:v>-41.942653700000001</c:v>
                </c:pt>
                <c:pt idx="339">
                  <c:v>-41.797416699999999</c:v>
                </c:pt>
                <c:pt idx="340">
                  <c:v>-41.721305800000003</c:v>
                </c:pt>
                <c:pt idx="341">
                  <c:v>-41.604961400000001</c:v>
                </c:pt>
                <c:pt idx="342">
                  <c:v>-41.477138500000002</c:v>
                </c:pt>
                <c:pt idx="343">
                  <c:v>-41.436512</c:v>
                </c:pt>
                <c:pt idx="344">
                  <c:v>-41.244396199999997</c:v>
                </c:pt>
                <c:pt idx="345">
                  <c:v>-41.121475199999999</c:v>
                </c:pt>
                <c:pt idx="346">
                  <c:v>-40.966365799999998</c:v>
                </c:pt>
                <c:pt idx="347">
                  <c:v>-40.897468599999897</c:v>
                </c:pt>
                <c:pt idx="348">
                  <c:v>-40.7517967</c:v>
                </c:pt>
                <c:pt idx="349">
                  <c:v>-40.702350600000003</c:v>
                </c:pt>
                <c:pt idx="350">
                  <c:v>-40.622520399999999</c:v>
                </c:pt>
                <c:pt idx="351">
                  <c:v>-40.623252899999997</c:v>
                </c:pt>
                <c:pt idx="352">
                  <c:v>-40.525058700000002</c:v>
                </c:pt>
                <c:pt idx="353">
                  <c:v>-40.549144699999999</c:v>
                </c:pt>
                <c:pt idx="354">
                  <c:v>-40.538375899999998</c:v>
                </c:pt>
                <c:pt idx="355">
                  <c:v>-40.529529599999996</c:v>
                </c:pt>
                <c:pt idx="356">
                  <c:v>-40.604816399999997</c:v>
                </c:pt>
                <c:pt idx="357">
                  <c:v>-40.6609993</c:v>
                </c:pt>
                <c:pt idx="358">
                  <c:v>-40.661907200000002</c:v>
                </c:pt>
                <c:pt idx="359">
                  <c:v>-40.715034500000002</c:v>
                </c:pt>
                <c:pt idx="360">
                  <c:v>-40.736908</c:v>
                </c:pt>
                <c:pt idx="361">
                  <c:v>-40.753925299999999</c:v>
                </c:pt>
                <c:pt idx="362">
                  <c:v>-40.772693599999997</c:v>
                </c:pt>
                <c:pt idx="363">
                  <c:v>-40.792179099999998</c:v>
                </c:pt>
                <c:pt idx="364">
                  <c:v>-40.922435800000002</c:v>
                </c:pt>
                <c:pt idx="365">
                  <c:v>-40.9048424</c:v>
                </c:pt>
                <c:pt idx="366">
                  <c:v>-41.036678299999998</c:v>
                </c:pt>
                <c:pt idx="367">
                  <c:v>-41.107631699999999</c:v>
                </c:pt>
                <c:pt idx="368">
                  <c:v>-41.204883600000002</c:v>
                </c:pt>
                <c:pt idx="369">
                  <c:v>-41.2463645999999</c:v>
                </c:pt>
                <c:pt idx="370">
                  <c:v>-41.342807800000003</c:v>
                </c:pt>
                <c:pt idx="371">
                  <c:v>-41.488128699999997</c:v>
                </c:pt>
                <c:pt idx="372">
                  <c:v>-41.6151695</c:v>
                </c:pt>
                <c:pt idx="373">
                  <c:v>-41.678790999999997</c:v>
                </c:pt>
                <c:pt idx="374">
                  <c:v>-41.7819748</c:v>
                </c:pt>
                <c:pt idx="375">
                  <c:v>-41.917118100000003</c:v>
                </c:pt>
                <c:pt idx="376">
                  <c:v>-42.014778100000001</c:v>
                </c:pt>
                <c:pt idx="377">
                  <c:v>-42.205013299999898</c:v>
                </c:pt>
                <c:pt idx="378">
                  <c:v>-42.310245500000001</c:v>
                </c:pt>
                <c:pt idx="379">
                  <c:v>-42.485248599999998</c:v>
                </c:pt>
                <c:pt idx="380">
                  <c:v>-42.580402399999997</c:v>
                </c:pt>
                <c:pt idx="381">
                  <c:v>-42.684047700000001</c:v>
                </c:pt>
                <c:pt idx="382">
                  <c:v>-42.773960099999996</c:v>
                </c:pt>
                <c:pt idx="383">
                  <c:v>-42.9261932</c:v>
                </c:pt>
                <c:pt idx="384">
                  <c:v>-43.102748900000002</c:v>
                </c:pt>
                <c:pt idx="385">
                  <c:v>-43.255809799999902</c:v>
                </c:pt>
                <c:pt idx="386">
                  <c:v>-43.362434399999998</c:v>
                </c:pt>
                <c:pt idx="387">
                  <c:v>-43.470664999999997</c:v>
                </c:pt>
                <c:pt idx="388">
                  <c:v>-43.438827500000002</c:v>
                </c:pt>
                <c:pt idx="389">
                  <c:v>-43.504779800000001</c:v>
                </c:pt>
                <c:pt idx="390">
                  <c:v>-43.5243149</c:v>
                </c:pt>
                <c:pt idx="391">
                  <c:v>-43.761783600000001</c:v>
                </c:pt>
                <c:pt idx="392">
                  <c:v>-43.871349299999999</c:v>
                </c:pt>
                <c:pt idx="393">
                  <c:v>-44.051338200000004</c:v>
                </c:pt>
                <c:pt idx="394">
                  <c:v>-44.154514300000002</c:v>
                </c:pt>
                <c:pt idx="395">
                  <c:v>-44.223362000000002</c:v>
                </c:pt>
                <c:pt idx="396">
                  <c:v>-44.2598723999999</c:v>
                </c:pt>
                <c:pt idx="397">
                  <c:v>-44.5403442</c:v>
                </c:pt>
                <c:pt idx="398">
                  <c:v>-44.727821400000003</c:v>
                </c:pt>
                <c:pt idx="399">
                  <c:v>-44.955192599999997</c:v>
                </c:pt>
                <c:pt idx="400">
                  <c:v>-45.301013900000001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207-46F5-BC9D-199700FAB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1117487"/>
        <c:axId val="2141113647"/>
      </c:scatterChart>
      <c:valAx>
        <c:axId val="2141117487"/>
        <c:scaling>
          <c:orientation val="minMax"/>
          <c:max val="260000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Frequency (GHz)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3647"/>
        <c:crosses val="autoZero"/>
        <c:crossBetween val="midCat"/>
        <c:majorUnit val="2000000000"/>
        <c:dispUnits>
          <c:builtInUnit val="billions"/>
        </c:dispUnits>
      </c:valAx>
      <c:valAx>
        <c:axId val="2141113647"/>
        <c:scaling>
          <c:orientation val="minMax"/>
          <c:min val="-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S31 (dB)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748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MASW-011206,</a:t>
            </a:r>
            <a:r>
              <a:rPr lang="en-US" baseline="0"/>
              <a:t> RFC to RF1 Isolation, Board Loss De-embedded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'RF1 ISO Deembedded'!$B$1</c:f>
              <c:strCache>
                <c:ptCount val="1"/>
                <c:pt idx="0">
                  <c:v>MASW-011206_SN9_RF1ISO_RF2IL_-40C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'RF1 ISO Deembedded'!$A$2:$A$402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ISO Deembedded'!$B$2:$B$402</c:f>
              <c:numCache>
                <c:formatCode>General</c:formatCode>
                <c:ptCount val="401"/>
                <c:pt idx="0">
                  <c:v>-78.690224843099998</c:v>
                </c:pt>
                <c:pt idx="1">
                  <c:v>-72.729153797500004</c:v>
                </c:pt>
                <c:pt idx="2">
                  <c:v>-63.826965880499998</c:v>
                </c:pt>
                <c:pt idx="3">
                  <c:v>-56.903908341300003</c:v>
                </c:pt>
                <c:pt idx="4">
                  <c:v>-57.240083812499897</c:v>
                </c:pt>
                <c:pt idx="5">
                  <c:v>-57.866155299600003</c:v>
                </c:pt>
                <c:pt idx="6">
                  <c:v>-55.753696290699999</c:v>
                </c:pt>
                <c:pt idx="7">
                  <c:v>-61.5864752989999</c:v>
                </c:pt>
                <c:pt idx="8">
                  <c:v>-66.320389358</c:v>
                </c:pt>
                <c:pt idx="9">
                  <c:v>-66.231242875000007</c:v>
                </c:pt>
                <c:pt idx="10">
                  <c:v>-59.102582042999998</c:v>
                </c:pt>
                <c:pt idx="11">
                  <c:v>-58.174183311</c:v>
                </c:pt>
                <c:pt idx="12">
                  <c:v>-61.274838205000002</c:v>
                </c:pt>
                <c:pt idx="13">
                  <c:v>-65.344909949999987</c:v>
                </c:pt>
                <c:pt idx="14">
                  <c:v>-68.588216299999999</c:v>
                </c:pt>
                <c:pt idx="15">
                  <c:v>-65.910642358000004</c:v>
                </c:pt>
                <c:pt idx="16">
                  <c:v>-59.475898816000004</c:v>
                </c:pt>
                <c:pt idx="17">
                  <c:v>-59.169129605000002</c:v>
                </c:pt>
                <c:pt idx="18">
                  <c:v>-65.251175982999996</c:v>
                </c:pt>
                <c:pt idx="19">
                  <c:v>-65.304736706</c:v>
                </c:pt>
                <c:pt idx="20">
                  <c:v>-64.270570999</c:v>
                </c:pt>
                <c:pt idx="21">
                  <c:v>-62.672789697000006</c:v>
                </c:pt>
                <c:pt idx="22">
                  <c:v>-62.630621256000005</c:v>
                </c:pt>
                <c:pt idx="23">
                  <c:v>-64.425570530000002</c:v>
                </c:pt>
                <c:pt idx="24">
                  <c:v>-63.258387328000005</c:v>
                </c:pt>
                <c:pt idx="25">
                  <c:v>-63.728942916000001</c:v>
                </c:pt>
                <c:pt idx="26">
                  <c:v>-62.161323304</c:v>
                </c:pt>
                <c:pt idx="27">
                  <c:v>-62.331392823999899</c:v>
                </c:pt>
                <c:pt idx="28">
                  <c:v>-61.693255878999999</c:v>
                </c:pt>
                <c:pt idx="29">
                  <c:v>-60.839535509000001</c:v>
                </c:pt>
                <c:pt idx="30">
                  <c:v>-60.523621188</c:v>
                </c:pt>
                <c:pt idx="31">
                  <c:v>-59.824559221000001</c:v>
                </c:pt>
                <c:pt idx="32">
                  <c:v>-59.546488991000004</c:v>
                </c:pt>
                <c:pt idx="33">
                  <c:v>-59.230419323000007</c:v>
                </c:pt>
                <c:pt idx="34">
                  <c:v>-58.767482426000001</c:v>
                </c:pt>
                <c:pt idx="35">
                  <c:v>-58.013319974000005</c:v>
                </c:pt>
                <c:pt idx="36">
                  <c:v>-57.698768744999995</c:v>
                </c:pt>
                <c:pt idx="37">
                  <c:v>-57.570629924999999</c:v>
                </c:pt>
                <c:pt idx="38">
                  <c:v>-57.237153894000002</c:v>
                </c:pt>
                <c:pt idx="39">
                  <c:v>-56.807884231999999</c:v>
                </c:pt>
                <c:pt idx="40">
                  <c:v>-56.049267706999998</c:v>
                </c:pt>
                <c:pt idx="41">
                  <c:v>-56.169646848999996</c:v>
                </c:pt>
                <c:pt idx="42">
                  <c:v>-55.548217758</c:v>
                </c:pt>
                <c:pt idx="43">
                  <c:v>-55.405396205999999</c:v>
                </c:pt>
                <c:pt idx="44">
                  <c:v>-55.313644155999995</c:v>
                </c:pt>
                <c:pt idx="45">
                  <c:v>-55.177972823999902</c:v>
                </c:pt>
                <c:pt idx="46">
                  <c:v>-54.554306963999998</c:v>
                </c:pt>
                <c:pt idx="47">
                  <c:v>-54.409442678000005</c:v>
                </c:pt>
                <c:pt idx="48">
                  <c:v>-53.884009900999999</c:v>
                </c:pt>
                <c:pt idx="49">
                  <c:v>-53.781285075</c:v>
                </c:pt>
                <c:pt idx="50">
                  <c:v>-53.429223927999999</c:v>
                </c:pt>
                <c:pt idx="51">
                  <c:v>-53.281296311000006</c:v>
                </c:pt>
                <c:pt idx="52">
                  <c:v>-53.205300968999907</c:v>
                </c:pt>
                <c:pt idx="53">
                  <c:v>-52.992699595999895</c:v>
                </c:pt>
                <c:pt idx="54">
                  <c:v>-53.075343274999994</c:v>
                </c:pt>
                <c:pt idx="55">
                  <c:v>-52.837995598000006</c:v>
                </c:pt>
                <c:pt idx="56">
                  <c:v>-52.782771112999896</c:v>
                </c:pt>
                <c:pt idx="57">
                  <c:v>-52.851531391000002</c:v>
                </c:pt>
                <c:pt idx="58">
                  <c:v>-52.770255735000006</c:v>
                </c:pt>
                <c:pt idx="59">
                  <c:v>-52.476874584000001</c:v>
                </c:pt>
                <c:pt idx="60">
                  <c:v>-52.370901762000003</c:v>
                </c:pt>
                <c:pt idx="61">
                  <c:v>-52.174634222999998</c:v>
                </c:pt>
                <c:pt idx="62">
                  <c:v>-51.952834979000002</c:v>
                </c:pt>
                <c:pt idx="63">
                  <c:v>-51.819753673000001</c:v>
                </c:pt>
                <c:pt idx="64">
                  <c:v>-51.551538658999995</c:v>
                </c:pt>
                <c:pt idx="65">
                  <c:v>-51.232926352</c:v>
                </c:pt>
                <c:pt idx="66">
                  <c:v>-50.999467605</c:v>
                </c:pt>
                <c:pt idx="67">
                  <c:v>-50.698529307999998</c:v>
                </c:pt>
                <c:pt idx="68">
                  <c:v>-50.514285556000004</c:v>
                </c:pt>
                <c:pt idx="69">
                  <c:v>-50.282926509000006</c:v>
                </c:pt>
                <c:pt idx="70">
                  <c:v>-50.067209544999997</c:v>
                </c:pt>
                <c:pt idx="71">
                  <c:v>-49.973643822999996</c:v>
                </c:pt>
                <c:pt idx="72">
                  <c:v>-49.923059316999897</c:v>
                </c:pt>
                <c:pt idx="73">
                  <c:v>-50.088998644</c:v>
                </c:pt>
                <c:pt idx="74">
                  <c:v>-50.057174758999999</c:v>
                </c:pt>
                <c:pt idx="75">
                  <c:v>-49.912778474999996</c:v>
                </c:pt>
                <c:pt idx="76">
                  <c:v>-49.849286047</c:v>
                </c:pt>
                <c:pt idx="77">
                  <c:v>-49.644811525999998</c:v>
                </c:pt>
                <c:pt idx="78">
                  <c:v>-49.716316192999997</c:v>
                </c:pt>
                <c:pt idx="79">
                  <c:v>-49.729536884999995</c:v>
                </c:pt>
                <c:pt idx="80">
                  <c:v>-49.624606860999997</c:v>
                </c:pt>
                <c:pt idx="81">
                  <c:v>-49.579385793</c:v>
                </c:pt>
                <c:pt idx="82">
                  <c:v>-49.127888446</c:v>
                </c:pt>
                <c:pt idx="83">
                  <c:v>-48.637262747000001</c:v>
                </c:pt>
                <c:pt idx="84">
                  <c:v>-48.319774371999998</c:v>
                </c:pt>
                <c:pt idx="85">
                  <c:v>-48.133684752999898</c:v>
                </c:pt>
                <c:pt idx="86">
                  <c:v>-47.806264559999995</c:v>
                </c:pt>
                <c:pt idx="87">
                  <c:v>-47.676985152</c:v>
                </c:pt>
                <c:pt idx="88">
                  <c:v>-47.519249389000002</c:v>
                </c:pt>
                <c:pt idx="89">
                  <c:v>-47.268272590000002</c:v>
                </c:pt>
                <c:pt idx="90">
                  <c:v>-47.150892767000002</c:v>
                </c:pt>
                <c:pt idx="91">
                  <c:v>-47.041500792000001</c:v>
                </c:pt>
                <c:pt idx="92">
                  <c:v>-46.985125139000004</c:v>
                </c:pt>
                <c:pt idx="93">
                  <c:v>-46.775154520999997</c:v>
                </c:pt>
                <c:pt idx="94">
                  <c:v>-46.649325885999993</c:v>
                </c:pt>
                <c:pt idx="95">
                  <c:v>-46.594040817999996</c:v>
                </c:pt>
                <c:pt idx="96">
                  <c:v>-46.539426397</c:v>
                </c:pt>
                <c:pt idx="97">
                  <c:v>-46.387894639999999</c:v>
                </c:pt>
                <c:pt idx="98">
                  <c:v>-46.399993951000006</c:v>
                </c:pt>
                <c:pt idx="99">
                  <c:v>-46.434484541000003</c:v>
                </c:pt>
                <c:pt idx="100">
                  <c:v>-46.287840198000005</c:v>
                </c:pt>
                <c:pt idx="101">
                  <c:v>-46.143914078000002</c:v>
                </c:pt>
                <c:pt idx="102">
                  <c:v>-46.012001603999998</c:v>
                </c:pt>
                <c:pt idx="103">
                  <c:v>-45.771894562999996</c:v>
                </c:pt>
                <c:pt idx="104">
                  <c:v>-45.723710790999995</c:v>
                </c:pt>
                <c:pt idx="105">
                  <c:v>-45.553335060999899</c:v>
                </c:pt>
                <c:pt idx="106">
                  <c:v>-45.451078335000005</c:v>
                </c:pt>
                <c:pt idx="107">
                  <c:v>-45.352399450999997</c:v>
                </c:pt>
                <c:pt idx="108">
                  <c:v>-45.177032218999997</c:v>
                </c:pt>
                <c:pt idx="109">
                  <c:v>-45.130819579000004</c:v>
                </c:pt>
                <c:pt idx="110">
                  <c:v>-45.020019009999999</c:v>
                </c:pt>
                <c:pt idx="111">
                  <c:v>-44.911869664999998</c:v>
                </c:pt>
                <c:pt idx="112">
                  <c:v>-44.758142468999999</c:v>
                </c:pt>
                <c:pt idx="113">
                  <c:v>-44.676739669999996</c:v>
                </c:pt>
                <c:pt idx="114">
                  <c:v>-44.646967502000003</c:v>
                </c:pt>
                <c:pt idx="115">
                  <c:v>-44.606440278000001</c:v>
                </c:pt>
                <c:pt idx="116">
                  <c:v>-44.611831502000001</c:v>
                </c:pt>
                <c:pt idx="117">
                  <c:v>-44.456653566</c:v>
                </c:pt>
                <c:pt idx="118">
                  <c:v>-44.333426619000001</c:v>
                </c:pt>
                <c:pt idx="119">
                  <c:v>-44.307336468999999</c:v>
                </c:pt>
                <c:pt idx="120">
                  <c:v>-44.205014487</c:v>
                </c:pt>
                <c:pt idx="121">
                  <c:v>-44.012286950000004</c:v>
                </c:pt>
                <c:pt idx="122">
                  <c:v>-43.954298747999999</c:v>
                </c:pt>
                <c:pt idx="123">
                  <c:v>-43.816182320999999</c:v>
                </c:pt>
                <c:pt idx="124">
                  <c:v>-43.665177893999903</c:v>
                </c:pt>
                <c:pt idx="125">
                  <c:v>-43.381605899000007</c:v>
                </c:pt>
                <c:pt idx="126">
                  <c:v>-43.183608630000002</c:v>
                </c:pt>
                <c:pt idx="127">
                  <c:v>-43.330153869999997</c:v>
                </c:pt>
                <c:pt idx="128">
                  <c:v>-43.905523547999998</c:v>
                </c:pt>
                <c:pt idx="129">
                  <c:v>-44.633134988000002</c:v>
                </c:pt>
                <c:pt idx="130">
                  <c:v>-44.672656263</c:v>
                </c:pt>
                <c:pt idx="131">
                  <c:v>-44.115189342000001</c:v>
                </c:pt>
                <c:pt idx="132">
                  <c:v>-43.310243566000004</c:v>
                </c:pt>
                <c:pt idx="133">
                  <c:v>-43.161307728999994</c:v>
                </c:pt>
                <c:pt idx="134">
                  <c:v>-43.464432772000002</c:v>
                </c:pt>
                <c:pt idx="135">
                  <c:v>-43.597443788</c:v>
                </c:pt>
                <c:pt idx="136">
                  <c:v>-43.511934140000001</c:v>
                </c:pt>
                <c:pt idx="137">
                  <c:v>-43.435423818999901</c:v>
                </c:pt>
                <c:pt idx="138">
                  <c:v>-43.302410238</c:v>
                </c:pt>
                <c:pt idx="139">
                  <c:v>-43.265183537000006</c:v>
                </c:pt>
                <c:pt idx="140">
                  <c:v>-43.2086371709999</c:v>
                </c:pt>
                <c:pt idx="141">
                  <c:v>-43.166924856999998</c:v>
                </c:pt>
                <c:pt idx="142">
                  <c:v>-43.109650607000006</c:v>
                </c:pt>
                <c:pt idx="143">
                  <c:v>-43.065741027000001</c:v>
                </c:pt>
                <c:pt idx="144">
                  <c:v>-43.062962661</c:v>
                </c:pt>
                <c:pt idx="145">
                  <c:v>-43.026234782000003</c:v>
                </c:pt>
                <c:pt idx="146">
                  <c:v>-42.867395197999997</c:v>
                </c:pt>
                <c:pt idx="147">
                  <c:v>-42.880115799999999</c:v>
                </c:pt>
                <c:pt idx="148">
                  <c:v>-42.720091615999998</c:v>
                </c:pt>
                <c:pt idx="149">
                  <c:v>-42.703108974000003</c:v>
                </c:pt>
                <c:pt idx="150">
                  <c:v>-42.581211703000001</c:v>
                </c:pt>
                <c:pt idx="151">
                  <c:v>-42.443029414000002</c:v>
                </c:pt>
                <c:pt idx="152">
                  <c:v>-42.339648797999999</c:v>
                </c:pt>
                <c:pt idx="153">
                  <c:v>-42.270027528</c:v>
                </c:pt>
                <c:pt idx="154">
                  <c:v>-42.134812824999898</c:v>
                </c:pt>
                <c:pt idx="155">
                  <c:v>-42.105087302999998</c:v>
                </c:pt>
                <c:pt idx="156">
                  <c:v>-42.139744537999995</c:v>
                </c:pt>
                <c:pt idx="157">
                  <c:v>-42.105492980000001</c:v>
                </c:pt>
                <c:pt idx="158">
                  <c:v>-42.038245715999999</c:v>
                </c:pt>
                <c:pt idx="159">
                  <c:v>-42.079179932000002</c:v>
                </c:pt>
                <c:pt idx="160">
                  <c:v>-42.105613308999999</c:v>
                </c:pt>
                <c:pt idx="161">
                  <c:v>-42.213612151</c:v>
                </c:pt>
                <c:pt idx="162">
                  <c:v>-42.209596181000002</c:v>
                </c:pt>
                <c:pt idx="163">
                  <c:v>-42.242639971999999</c:v>
                </c:pt>
                <c:pt idx="164">
                  <c:v>-42.171281243000003</c:v>
                </c:pt>
                <c:pt idx="165">
                  <c:v>-42.193528198999999</c:v>
                </c:pt>
                <c:pt idx="166">
                  <c:v>-42.093546121000003</c:v>
                </c:pt>
                <c:pt idx="167">
                  <c:v>-42.114726861999898</c:v>
                </c:pt>
                <c:pt idx="168">
                  <c:v>-41.998799028999898</c:v>
                </c:pt>
                <c:pt idx="169">
                  <c:v>-41.909740026000001</c:v>
                </c:pt>
                <c:pt idx="170">
                  <c:v>-41.914617647</c:v>
                </c:pt>
                <c:pt idx="171">
                  <c:v>-41.912936940000002</c:v>
                </c:pt>
                <c:pt idx="172">
                  <c:v>-41.869629455999998</c:v>
                </c:pt>
                <c:pt idx="173">
                  <c:v>-41.870573909000001</c:v>
                </c:pt>
                <c:pt idx="174">
                  <c:v>-41.756156470999997</c:v>
                </c:pt>
                <c:pt idx="175">
                  <c:v>-41.791564540000003</c:v>
                </c:pt>
                <c:pt idx="176">
                  <c:v>-41.759223747</c:v>
                </c:pt>
                <c:pt idx="177">
                  <c:v>-41.693781270000002</c:v>
                </c:pt>
                <c:pt idx="178">
                  <c:v>-41.692532164999996</c:v>
                </c:pt>
                <c:pt idx="179">
                  <c:v>-41.6748806989999</c:v>
                </c:pt>
                <c:pt idx="180">
                  <c:v>-41.612638062000002</c:v>
                </c:pt>
                <c:pt idx="181">
                  <c:v>-41.518185463000002</c:v>
                </c:pt>
                <c:pt idx="182">
                  <c:v>-41.419522504999904</c:v>
                </c:pt>
                <c:pt idx="183">
                  <c:v>-41.352144467999906</c:v>
                </c:pt>
                <c:pt idx="184">
                  <c:v>-41.300349666000002</c:v>
                </c:pt>
                <c:pt idx="185">
                  <c:v>-41.187139291999998</c:v>
                </c:pt>
                <c:pt idx="186">
                  <c:v>-41.153659891000004</c:v>
                </c:pt>
                <c:pt idx="187">
                  <c:v>-41.166032383000001</c:v>
                </c:pt>
                <c:pt idx="188">
                  <c:v>-41.034523192000002</c:v>
                </c:pt>
                <c:pt idx="189">
                  <c:v>-41.005758780999997</c:v>
                </c:pt>
                <c:pt idx="190">
                  <c:v>-41.053677825000001</c:v>
                </c:pt>
                <c:pt idx="191">
                  <c:v>-41.034054679999997</c:v>
                </c:pt>
                <c:pt idx="192">
                  <c:v>-41.013428077999997</c:v>
                </c:pt>
                <c:pt idx="193">
                  <c:v>-41.016019244000006</c:v>
                </c:pt>
                <c:pt idx="194">
                  <c:v>-41.002819402999897</c:v>
                </c:pt>
                <c:pt idx="195">
                  <c:v>-41.030591587000004</c:v>
                </c:pt>
                <c:pt idx="196">
                  <c:v>-41.013339510000002</c:v>
                </c:pt>
                <c:pt idx="197">
                  <c:v>-41.000854035000003</c:v>
                </c:pt>
                <c:pt idx="198">
                  <c:v>-40.927015150999999</c:v>
                </c:pt>
                <c:pt idx="199">
                  <c:v>-40.848876032999996</c:v>
                </c:pt>
                <c:pt idx="200">
                  <c:v>-40.860569517999998</c:v>
                </c:pt>
                <c:pt idx="201">
                  <c:v>-40.797740157999996</c:v>
                </c:pt>
                <c:pt idx="202">
                  <c:v>-40.736565380000002</c:v>
                </c:pt>
                <c:pt idx="203">
                  <c:v>-40.673136507999999</c:v>
                </c:pt>
                <c:pt idx="204">
                  <c:v>-40.632210994000005</c:v>
                </c:pt>
                <c:pt idx="205">
                  <c:v>-40.5210948369999</c:v>
                </c:pt>
                <c:pt idx="206">
                  <c:v>-40.504992451999996</c:v>
                </c:pt>
                <c:pt idx="207">
                  <c:v>-40.453212357000005</c:v>
                </c:pt>
                <c:pt idx="208">
                  <c:v>-40.456566510000002</c:v>
                </c:pt>
                <c:pt idx="209">
                  <c:v>-40.454559476</c:v>
                </c:pt>
                <c:pt idx="210">
                  <c:v>-40.35320995</c:v>
                </c:pt>
                <c:pt idx="211">
                  <c:v>-40.313153413000002</c:v>
                </c:pt>
                <c:pt idx="212">
                  <c:v>-40.335630193</c:v>
                </c:pt>
                <c:pt idx="213">
                  <c:v>-40.1986262</c:v>
                </c:pt>
                <c:pt idx="214">
                  <c:v>-40.204395400000003</c:v>
                </c:pt>
                <c:pt idx="215">
                  <c:v>-40.187915335</c:v>
                </c:pt>
                <c:pt idx="216">
                  <c:v>-40.051818064999999</c:v>
                </c:pt>
                <c:pt idx="217">
                  <c:v>-39.964768038000003</c:v>
                </c:pt>
                <c:pt idx="218">
                  <c:v>-39.895740101999998</c:v>
                </c:pt>
                <c:pt idx="219">
                  <c:v>-39.777949999000001</c:v>
                </c:pt>
                <c:pt idx="220">
                  <c:v>-39.726337538000003</c:v>
                </c:pt>
                <c:pt idx="221">
                  <c:v>-39.636795653</c:v>
                </c:pt>
                <c:pt idx="222">
                  <c:v>-39.571531041</c:v>
                </c:pt>
                <c:pt idx="223">
                  <c:v>-39.603949577999998</c:v>
                </c:pt>
                <c:pt idx="224">
                  <c:v>-39.490005868000004</c:v>
                </c:pt>
                <c:pt idx="225">
                  <c:v>-39.466460325</c:v>
                </c:pt>
                <c:pt idx="226">
                  <c:v>-39.399619704999999</c:v>
                </c:pt>
                <c:pt idx="227">
                  <c:v>-39.270841919999903</c:v>
                </c:pt>
                <c:pt idx="228">
                  <c:v>-39.204062539999995</c:v>
                </c:pt>
                <c:pt idx="229">
                  <c:v>-39.127419663000005</c:v>
                </c:pt>
                <c:pt idx="230">
                  <c:v>-39.059839237000006</c:v>
                </c:pt>
                <c:pt idx="231">
                  <c:v>-39.052765915999998</c:v>
                </c:pt>
                <c:pt idx="232">
                  <c:v>-39.011597555000002</c:v>
                </c:pt>
                <c:pt idx="233">
                  <c:v>-38.920395077000002</c:v>
                </c:pt>
                <c:pt idx="234">
                  <c:v>-39.018336845999997</c:v>
                </c:pt>
                <c:pt idx="235">
                  <c:v>-38.925148487000001</c:v>
                </c:pt>
                <c:pt idx="236">
                  <c:v>-39.018208301999998</c:v>
                </c:pt>
                <c:pt idx="237">
                  <c:v>-39.097980028999999</c:v>
                </c:pt>
                <c:pt idx="238">
                  <c:v>-39.179817080000007</c:v>
                </c:pt>
                <c:pt idx="239">
                  <c:v>-39.180373887000002</c:v>
                </c:pt>
                <c:pt idx="240">
                  <c:v>-39.287761232000001</c:v>
                </c:pt>
                <c:pt idx="241">
                  <c:v>-39.186113451000004</c:v>
                </c:pt>
                <c:pt idx="242">
                  <c:v>-39.205851451000001</c:v>
                </c:pt>
                <c:pt idx="243">
                  <c:v>-39.086095747999998</c:v>
                </c:pt>
                <c:pt idx="244">
                  <c:v>-39.037542526000003</c:v>
                </c:pt>
                <c:pt idx="245">
                  <c:v>-39.014137542</c:v>
                </c:pt>
                <c:pt idx="246">
                  <c:v>-38.978444295000003</c:v>
                </c:pt>
                <c:pt idx="247">
                  <c:v>-38.944933625000004</c:v>
                </c:pt>
                <c:pt idx="248">
                  <c:v>-38.982112550000011</c:v>
                </c:pt>
                <c:pt idx="249">
                  <c:v>-38.861779330000012</c:v>
                </c:pt>
                <c:pt idx="250">
                  <c:v>-38.886972570000005</c:v>
                </c:pt>
                <c:pt idx="251">
                  <c:v>-38.899760040000004</c:v>
                </c:pt>
                <c:pt idx="252">
                  <c:v>-38.838658460000012</c:v>
                </c:pt>
                <c:pt idx="253">
                  <c:v>-38.874840487</c:v>
                </c:pt>
                <c:pt idx="254">
                  <c:v>-38.905093388000004</c:v>
                </c:pt>
                <c:pt idx="255">
                  <c:v>-38.872866672000001</c:v>
                </c:pt>
                <c:pt idx="256">
                  <c:v>-38.942859144000003</c:v>
                </c:pt>
                <c:pt idx="257">
                  <c:v>-38.916558065000004</c:v>
                </c:pt>
                <c:pt idx="258">
                  <c:v>-38.927037352999996</c:v>
                </c:pt>
                <c:pt idx="259">
                  <c:v>-38.901192494</c:v>
                </c:pt>
                <c:pt idx="260">
                  <c:v>-38.828807939000001</c:v>
                </c:pt>
                <c:pt idx="261">
                  <c:v>-38.773244764000005</c:v>
                </c:pt>
                <c:pt idx="262">
                  <c:v>-38.750448783000003</c:v>
                </c:pt>
                <c:pt idx="263">
                  <c:v>-38.662860913000003</c:v>
                </c:pt>
                <c:pt idx="264">
                  <c:v>-38.643319449000003</c:v>
                </c:pt>
                <c:pt idx="265">
                  <c:v>-38.582820317999996</c:v>
                </c:pt>
                <c:pt idx="266">
                  <c:v>-38.594073727000001</c:v>
                </c:pt>
                <c:pt idx="267">
                  <c:v>-38.579805739999998</c:v>
                </c:pt>
                <c:pt idx="268">
                  <c:v>-38.558820586000003</c:v>
                </c:pt>
                <c:pt idx="269">
                  <c:v>-38.467909652000003</c:v>
                </c:pt>
                <c:pt idx="270">
                  <c:v>-38.496914817000004</c:v>
                </c:pt>
                <c:pt idx="271">
                  <c:v>-38.470520276000002</c:v>
                </c:pt>
                <c:pt idx="272">
                  <c:v>-38.572031723999999</c:v>
                </c:pt>
                <c:pt idx="273">
                  <c:v>-38.596181913000002</c:v>
                </c:pt>
                <c:pt idx="274">
                  <c:v>-38.567278282000004</c:v>
                </c:pt>
                <c:pt idx="275">
                  <c:v>-38.534346153999998</c:v>
                </c:pt>
                <c:pt idx="276">
                  <c:v>-38.543595934999999</c:v>
                </c:pt>
                <c:pt idx="277">
                  <c:v>-38.443003321000006</c:v>
                </c:pt>
                <c:pt idx="278">
                  <c:v>-38.424468370999996</c:v>
                </c:pt>
                <c:pt idx="279">
                  <c:v>-38.392201870000001</c:v>
                </c:pt>
                <c:pt idx="280">
                  <c:v>-38.287187320000001</c:v>
                </c:pt>
                <c:pt idx="281">
                  <c:v>-38.233474580000014</c:v>
                </c:pt>
                <c:pt idx="282">
                  <c:v>-38.139680410000011</c:v>
                </c:pt>
                <c:pt idx="283">
                  <c:v>-38.08999026</c:v>
                </c:pt>
                <c:pt idx="284">
                  <c:v>-38.073863039999999</c:v>
                </c:pt>
                <c:pt idx="285">
                  <c:v>-38.04418170000001</c:v>
                </c:pt>
                <c:pt idx="286">
                  <c:v>-38.049357280000009</c:v>
                </c:pt>
                <c:pt idx="287">
                  <c:v>-38.03348943000001</c:v>
                </c:pt>
                <c:pt idx="288">
                  <c:v>-37.977011460000007</c:v>
                </c:pt>
                <c:pt idx="289">
                  <c:v>-38.0244578</c:v>
                </c:pt>
                <c:pt idx="290">
                  <c:v>-37.99764622</c:v>
                </c:pt>
                <c:pt idx="291">
                  <c:v>-37.935953019999999</c:v>
                </c:pt>
                <c:pt idx="292">
                  <c:v>-37.964467280000001</c:v>
                </c:pt>
                <c:pt idx="293">
                  <c:v>-37.986588609999998</c:v>
                </c:pt>
                <c:pt idx="294">
                  <c:v>-37.878959370000011</c:v>
                </c:pt>
                <c:pt idx="295">
                  <c:v>-37.86598226000001</c:v>
                </c:pt>
                <c:pt idx="296">
                  <c:v>-37.79693451</c:v>
                </c:pt>
                <c:pt idx="297">
                  <c:v>-37.836873089999997</c:v>
                </c:pt>
                <c:pt idx="298">
                  <c:v>-37.883016540000014</c:v>
                </c:pt>
                <c:pt idx="299">
                  <c:v>-37.837508710000002</c:v>
                </c:pt>
                <c:pt idx="300">
                  <c:v>-37.783518550000011</c:v>
                </c:pt>
                <c:pt idx="301">
                  <c:v>-37.761121559999999</c:v>
                </c:pt>
                <c:pt idx="302">
                  <c:v>-37.711005470000003</c:v>
                </c:pt>
                <c:pt idx="303">
                  <c:v>-37.746253890000006</c:v>
                </c:pt>
                <c:pt idx="304">
                  <c:v>-37.712664120000007</c:v>
                </c:pt>
                <c:pt idx="305">
                  <c:v>-37.66765233000001</c:v>
                </c:pt>
                <c:pt idx="306">
                  <c:v>-37.682936160000004</c:v>
                </c:pt>
                <c:pt idx="307">
                  <c:v>-37.676722919999996</c:v>
                </c:pt>
                <c:pt idx="308">
                  <c:v>-37.678752529999997</c:v>
                </c:pt>
                <c:pt idx="309">
                  <c:v>-37.756881399999997</c:v>
                </c:pt>
                <c:pt idx="310">
                  <c:v>-37.672279640000014</c:v>
                </c:pt>
                <c:pt idx="311">
                  <c:v>-37.658273829999999</c:v>
                </c:pt>
                <c:pt idx="312">
                  <c:v>-37.637321319999899</c:v>
                </c:pt>
                <c:pt idx="313">
                  <c:v>-37.654423359999996</c:v>
                </c:pt>
                <c:pt idx="314">
                  <c:v>-37.57972719</c:v>
                </c:pt>
                <c:pt idx="315">
                  <c:v>-37.602623780000002</c:v>
                </c:pt>
                <c:pt idx="316">
                  <c:v>-37.52228405000001</c:v>
                </c:pt>
                <c:pt idx="317">
                  <c:v>-37.580389150000016</c:v>
                </c:pt>
                <c:pt idx="318">
                  <c:v>-37.559746270000012</c:v>
                </c:pt>
                <c:pt idx="319">
                  <c:v>-37.5616159</c:v>
                </c:pt>
                <c:pt idx="320">
                  <c:v>-37.604875440000001</c:v>
                </c:pt>
                <c:pt idx="321">
                  <c:v>-37.634957</c:v>
                </c:pt>
                <c:pt idx="322">
                  <c:v>-37.667598390000009</c:v>
                </c:pt>
                <c:pt idx="323">
                  <c:v>-37.809316750000001</c:v>
                </c:pt>
                <c:pt idx="324">
                  <c:v>-37.90117733000001</c:v>
                </c:pt>
                <c:pt idx="325">
                  <c:v>-38.084056050000001</c:v>
                </c:pt>
                <c:pt idx="326">
                  <c:v>-38.173284130000006</c:v>
                </c:pt>
                <c:pt idx="327">
                  <c:v>-38.155019360000011</c:v>
                </c:pt>
                <c:pt idx="328">
                  <c:v>-38.225257680000013</c:v>
                </c:pt>
                <c:pt idx="329">
                  <c:v>-38.333350700000004</c:v>
                </c:pt>
                <c:pt idx="330">
                  <c:v>-38.321719989999998</c:v>
                </c:pt>
                <c:pt idx="331">
                  <c:v>-38.41529503000001</c:v>
                </c:pt>
                <c:pt idx="332">
                  <c:v>-38.429736570000003</c:v>
                </c:pt>
                <c:pt idx="333">
                  <c:v>-38.428967150000005</c:v>
                </c:pt>
                <c:pt idx="334">
                  <c:v>-38.396553489999995</c:v>
                </c:pt>
                <c:pt idx="335">
                  <c:v>-38.310396860000004</c:v>
                </c:pt>
                <c:pt idx="336">
                  <c:v>-38.139437790000009</c:v>
                </c:pt>
                <c:pt idx="337">
                  <c:v>-38.007156320000007</c:v>
                </c:pt>
                <c:pt idx="338">
                  <c:v>-37.852242310000015</c:v>
                </c:pt>
                <c:pt idx="339">
                  <c:v>-37.763167940000002</c:v>
                </c:pt>
                <c:pt idx="340">
                  <c:v>-37.694749560000005</c:v>
                </c:pt>
                <c:pt idx="341">
                  <c:v>-37.647458809999996</c:v>
                </c:pt>
                <c:pt idx="342">
                  <c:v>-37.535693920000007</c:v>
                </c:pt>
                <c:pt idx="343">
                  <c:v>-37.39490996</c:v>
                </c:pt>
                <c:pt idx="344">
                  <c:v>-37.24364362</c:v>
                </c:pt>
                <c:pt idx="345">
                  <c:v>-37.101079100000007</c:v>
                </c:pt>
                <c:pt idx="346">
                  <c:v>-36.95164840000001</c:v>
                </c:pt>
                <c:pt idx="347">
                  <c:v>-36.768185740000014</c:v>
                </c:pt>
                <c:pt idx="348">
                  <c:v>-36.651645180000003</c:v>
                </c:pt>
                <c:pt idx="349">
                  <c:v>-36.560672320000016</c:v>
                </c:pt>
                <c:pt idx="350">
                  <c:v>-36.426896939999999</c:v>
                </c:pt>
                <c:pt idx="351">
                  <c:v>-36.354958860000004</c:v>
                </c:pt>
                <c:pt idx="352">
                  <c:v>-36.134525530000012</c:v>
                </c:pt>
                <c:pt idx="353">
                  <c:v>-36.038161760000001</c:v>
                </c:pt>
                <c:pt idx="354">
                  <c:v>-35.901861940000011</c:v>
                </c:pt>
                <c:pt idx="355">
                  <c:v>-35.773244850000005</c:v>
                </c:pt>
                <c:pt idx="356">
                  <c:v>-35.749774920000014</c:v>
                </c:pt>
                <c:pt idx="357">
                  <c:v>-35.738555570000003</c:v>
                </c:pt>
                <c:pt idx="358">
                  <c:v>-35.678730799999997</c:v>
                </c:pt>
                <c:pt idx="359">
                  <c:v>-35.690200480000009</c:v>
                </c:pt>
                <c:pt idx="360">
                  <c:v>-35.609001170000013</c:v>
                </c:pt>
                <c:pt idx="361">
                  <c:v>-35.567068190000001</c:v>
                </c:pt>
                <c:pt idx="362">
                  <c:v>-35.508017560000013</c:v>
                </c:pt>
                <c:pt idx="363">
                  <c:v>-35.489117120000003</c:v>
                </c:pt>
                <c:pt idx="364">
                  <c:v>-35.423638510000011</c:v>
                </c:pt>
                <c:pt idx="365">
                  <c:v>-35.451538989999996</c:v>
                </c:pt>
                <c:pt idx="366">
                  <c:v>-35.417291840000011</c:v>
                </c:pt>
                <c:pt idx="367">
                  <c:v>-35.424474690000011</c:v>
                </c:pt>
                <c:pt idx="368">
                  <c:v>-35.452201840000015</c:v>
                </c:pt>
                <c:pt idx="369">
                  <c:v>-35.489488360000003</c:v>
                </c:pt>
                <c:pt idx="370">
                  <c:v>-35.546983969999999</c:v>
                </c:pt>
                <c:pt idx="371">
                  <c:v>-35.562681700000006</c:v>
                </c:pt>
                <c:pt idx="372">
                  <c:v>-35.552914130000005</c:v>
                </c:pt>
                <c:pt idx="373">
                  <c:v>-35.607830980000003</c:v>
                </c:pt>
                <c:pt idx="374">
                  <c:v>-35.640491529999998</c:v>
                </c:pt>
                <c:pt idx="375">
                  <c:v>-35.691401960000007</c:v>
                </c:pt>
                <c:pt idx="376">
                  <c:v>-35.75096345</c:v>
                </c:pt>
                <c:pt idx="377">
                  <c:v>-35.690082770000004</c:v>
                </c:pt>
                <c:pt idx="378">
                  <c:v>-35.656295760000006</c:v>
                </c:pt>
                <c:pt idx="379">
                  <c:v>-35.585611080000007</c:v>
                </c:pt>
                <c:pt idx="380">
                  <c:v>-35.524443079999998</c:v>
                </c:pt>
                <c:pt idx="381">
                  <c:v>-35.587231679999995</c:v>
                </c:pt>
                <c:pt idx="382">
                  <c:v>-35.563084519999997</c:v>
                </c:pt>
                <c:pt idx="383">
                  <c:v>-35.491492480000005</c:v>
                </c:pt>
                <c:pt idx="384">
                  <c:v>-35.492277390000012</c:v>
                </c:pt>
                <c:pt idx="385">
                  <c:v>-35.434741410000001</c:v>
                </c:pt>
                <c:pt idx="386">
                  <c:v>-35.292718139999998</c:v>
                </c:pt>
                <c:pt idx="387">
                  <c:v>-35.262092110000012</c:v>
                </c:pt>
                <c:pt idx="388">
                  <c:v>-35.262829680000003</c:v>
                </c:pt>
                <c:pt idx="389">
                  <c:v>-35.155569620000001</c:v>
                </c:pt>
                <c:pt idx="390">
                  <c:v>-35.13054721000001</c:v>
                </c:pt>
                <c:pt idx="391">
                  <c:v>-35.086968800000001</c:v>
                </c:pt>
                <c:pt idx="392">
                  <c:v>-35.051230550000007</c:v>
                </c:pt>
                <c:pt idx="393">
                  <c:v>-35.046975370000006</c:v>
                </c:pt>
                <c:pt idx="394">
                  <c:v>-34.966820240000011</c:v>
                </c:pt>
                <c:pt idx="395">
                  <c:v>-34.924220700000006</c:v>
                </c:pt>
                <c:pt idx="396">
                  <c:v>-34.828576040000002</c:v>
                </c:pt>
                <c:pt idx="397">
                  <c:v>-34.814711709999997</c:v>
                </c:pt>
                <c:pt idx="398">
                  <c:v>-34.777250679999995</c:v>
                </c:pt>
                <c:pt idx="399">
                  <c:v>-34.782622790000005</c:v>
                </c:pt>
                <c:pt idx="400">
                  <c:v>-34.866262769999999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A13-472C-B3CD-19AEFCCF9B4B}"/>
            </c:ext>
          </c:extLst>
        </c:ser>
        <c:ser>
          <c:idx val="1"/>
          <c:order val="1"/>
          <c:tx>
            <c:strRef>
              <c:f>'RF1 ISO Deembedded'!$C$1</c:f>
              <c:strCache>
                <c:ptCount val="1"/>
                <c:pt idx="0">
                  <c:v>MASW-011206_SN9_RF1ISO_RF2IL_25C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'RF1 ISO Deembedded'!$A$2:$A$402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ISO Deembedded'!$C$2:$C$402</c:f>
              <c:numCache>
                <c:formatCode>General</c:formatCode>
                <c:ptCount val="401"/>
                <c:pt idx="0">
                  <c:v>-74.704394188099997</c:v>
                </c:pt>
                <c:pt idx="1">
                  <c:v>-72.372761108100008</c:v>
                </c:pt>
                <c:pt idx="2">
                  <c:v>-64.1445307157</c:v>
                </c:pt>
                <c:pt idx="3">
                  <c:v>-56.669048236800002</c:v>
                </c:pt>
                <c:pt idx="4">
                  <c:v>-57.839146407500003</c:v>
                </c:pt>
                <c:pt idx="5">
                  <c:v>-58.085749803000006</c:v>
                </c:pt>
                <c:pt idx="6">
                  <c:v>-56.705607379999904</c:v>
                </c:pt>
                <c:pt idx="7">
                  <c:v>-61.683290778999904</c:v>
                </c:pt>
                <c:pt idx="8">
                  <c:v>-68.904177765</c:v>
                </c:pt>
                <c:pt idx="9">
                  <c:v>-67.484110225000009</c:v>
                </c:pt>
                <c:pt idx="10">
                  <c:v>-60.165516325000006</c:v>
                </c:pt>
                <c:pt idx="11">
                  <c:v>-59.247296329000001</c:v>
                </c:pt>
                <c:pt idx="12">
                  <c:v>-61.622280960000005</c:v>
                </c:pt>
                <c:pt idx="13">
                  <c:v>-66.099933243000009</c:v>
                </c:pt>
                <c:pt idx="14">
                  <c:v>-69.799077769999997</c:v>
                </c:pt>
                <c:pt idx="15">
                  <c:v>-66.390693962</c:v>
                </c:pt>
                <c:pt idx="16">
                  <c:v>-58.564264955999903</c:v>
                </c:pt>
                <c:pt idx="17">
                  <c:v>-60.549954034000002</c:v>
                </c:pt>
                <c:pt idx="18">
                  <c:v>-64.884218097000002</c:v>
                </c:pt>
                <c:pt idx="19">
                  <c:v>-65.153689695000011</c:v>
                </c:pt>
                <c:pt idx="20">
                  <c:v>-63.391670933</c:v>
                </c:pt>
                <c:pt idx="21">
                  <c:v>-62.798525511999998</c:v>
                </c:pt>
                <c:pt idx="22">
                  <c:v>-62.616585668000006</c:v>
                </c:pt>
                <c:pt idx="23">
                  <c:v>-63.366478912999902</c:v>
                </c:pt>
                <c:pt idx="24">
                  <c:v>-63.156445961000003</c:v>
                </c:pt>
                <c:pt idx="25">
                  <c:v>-62.903914004000001</c:v>
                </c:pt>
                <c:pt idx="26">
                  <c:v>-62.208720435000004</c:v>
                </c:pt>
                <c:pt idx="27">
                  <c:v>-61.199245484000002</c:v>
                </c:pt>
                <c:pt idx="28">
                  <c:v>-61.566960504000001</c:v>
                </c:pt>
                <c:pt idx="29">
                  <c:v>-60.535610704</c:v>
                </c:pt>
                <c:pt idx="30">
                  <c:v>-60.255010485</c:v>
                </c:pt>
                <c:pt idx="31">
                  <c:v>-60.070085216999999</c:v>
                </c:pt>
                <c:pt idx="32">
                  <c:v>-59.132875148999901</c:v>
                </c:pt>
                <c:pt idx="33">
                  <c:v>-58.763335340999902</c:v>
                </c:pt>
                <c:pt idx="34">
                  <c:v>-58.811459757000002</c:v>
                </c:pt>
                <c:pt idx="35">
                  <c:v>-57.839253825</c:v>
                </c:pt>
                <c:pt idx="36">
                  <c:v>-57.931060047000003</c:v>
                </c:pt>
                <c:pt idx="37">
                  <c:v>-57.358619385000004</c:v>
                </c:pt>
                <c:pt idx="38">
                  <c:v>-56.842351723999997</c:v>
                </c:pt>
                <c:pt idx="39">
                  <c:v>-56.81549622</c:v>
                </c:pt>
                <c:pt idx="40">
                  <c:v>-56.356644033999999</c:v>
                </c:pt>
                <c:pt idx="41">
                  <c:v>-56.078837780000001</c:v>
                </c:pt>
                <c:pt idx="42">
                  <c:v>-55.767328264</c:v>
                </c:pt>
                <c:pt idx="43">
                  <c:v>-55.771259737000001</c:v>
                </c:pt>
                <c:pt idx="44">
                  <c:v>-55.823198584000004</c:v>
                </c:pt>
                <c:pt idx="45">
                  <c:v>-54.917862412999902</c:v>
                </c:pt>
                <c:pt idx="46">
                  <c:v>-54.866558315000006</c:v>
                </c:pt>
                <c:pt idx="47">
                  <c:v>-54.657792136000005</c:v>
                </c:pt>
                <c:pt idx="48">
                  <c:v>-54.230595047000001</c:v>
                </c:pt>
                <c:pt idx="49">
                  <c:v>-53.770844883000002</c:v>
                </c:pt>
                <c:pt idx="50">
                  <c:v>-53.448287824000005</c:v>
                </c:pt>
                <c:pt idx="51">
                  <c:v>-53.205406859</c:v>
                </c:pt>
                <c:pt idx="52">
                  <c:v>-53.228103854000004</c:v>
                </c:pt>
                <c:pt idx="53">
                  <c:v>-53.008777066999997</c:v>
                </c:pt>
                <c:pt idx="54">
                  <c:v>-52.991023007999999</c:v>
                </c:pt>
                <c:pt idx="55">
                  <c:v>-52.917324086000001</c:v>
                </c:pt>
                <c:pt idx="56">
                  <c:v>-52.702289531999895</c:v>
                </c:pt>
                <c:pt idx="57">
                  <c:v>-52.862239402999997</c:v>
                </c:pt>
                <c:pt idx="58">
                  <c:v>-52.619457582000003</c:v>
                </c:pt>
                <c:pt idx="59">
                  <c:v>-52.443715157</c:v>
                </c:pt>
                <c:pt idx="60">
                  <c:v>-52.093934810999997</c:v>
                </c:pt>
                <c:pt idx="61">
                  <c:v>-51.966299464000002</c:v>
                </c:pt>
                <c:pt idx="62">
                  <c:v>-51.788930725</c:v>
                </c:pt>
                <c:pt idx="63">
                  <c:v>-51.953908313999996</c:v>
                </c:pt>
                <c:pt idx="64">
                  <c:v>-51.541032092999998</c:v>
                </c:pt>
                <c:pt idx="65">
                  <c:v>-51.273974877999997</c:v>
                </c:pt>
                <c:pt idx="66">
                  <c:v>-51.006389693999999</c:v>
                </c:pt>
                <c:pt idx="67">
                  <c:v>-50.654887412000001</c:v>
                </c:pt>
                <c:pt idx="68">
                  <c:v>-50.414524715000006</c:v>
                </c:pt>
                <c:pt idx="69">
                  <c:v>-50.314363009999994</c:v>
                </c:pt>
                <c:pt idx="70">
                  <c:v>-50.052645345999998</c:v>
                </c:pt>
                <c:pt idx="71">
                  <c:v>-49.948436959000006</c:v>
                </c:pt>
                <c:pt idx="72">
                  <c:v>-49.907067634000001</c:v>
                </c:pt>
                <c:pt idx="73">
                  <c:v>-50.10676917</c:v>
                </c:pt>
                <c:pt idx="74">
                  <c:v>-50.031825832000003</c:v>
                </c:pt>
                <c:pt idx="75">
                  <c:v>-50.070032331</c:v>
                </c:pt>
                <c:pt idx="76">
                  <c:v>-49.912429642999896</c:v>
                </c:pt>
                <c:pt idx="77">
                  <c:v>-49.756993190000003</c:v>
                </c:pt>
                <c:pt idx="78">
                  <c:v>-49.697869601999997</c:v>
                </c:pt>
                <c:pt idx="79">
                  <c:v>-49.780864161000004</c:v>
                </c:pt>
                <c:pt idx="80">
                  <c:v>-49.7335154539999</c:v>
                </c:pt>
                <c:pt idx="81">
                  <c:v>-49.516432199999898</c:v>
                </c:pt>
                <c:pt idx="82">
                  <c:v>-49.433920925999999</c:v>
                </c:pt>
                <c:pt idx="83">
                  <c:v>-48.657430761000001</c:v>
                </c:pt>
                <c:pt idx="84">
                  <c:v>-48.511677024999997</c:v>
                </c:pt>
                <c:pt idx="85">
                  <c:v>-48.119671852000003</c:v>
                </c:pt>
                <c:pt idx="86">
                  <c:v>-47.870347162000002</c:v>
                </c:pt>
                <c:pt idx="87">
                  <c:v>-47.645080612000001</c:v>
                </c:pt>
                <c:pt idx="88">
                  <c:v>-47.439515248000006</c:v>
                </c:pt>
                <c:pt idx="89">
                  <c:v>-47.379841710999997</c:v>
                </c:pt>
                <c:pt idx="90">
                  <c:v>-47.170153960999997</c:v>
                </c:pt>
                <c:pt idx="91">
                  <c:v>-47.149468466000002</c:v>
                </c:pt>
                <c:pt idx="92">
                  <c:v>-47.033324897</c:v>
                </c:pt>
                <c:pt idx="93">
                  <c:v>-46.911671231</c:v>
                </c:pt>
                <c:pt idx="94">
                  <c:v>-46.765708072999999</c:v>
                </c:pt>
                <c:pt idx="95">
                  <c:v>-46.729543409000001</c:v>
                </c:pt>
                <c:pt idx="96">
                  <c:v>-46.588637302999999</c:v>
                </c:pt>
                <c:pt idx="97">
                  <c:v>-46.488248584000004</c:v>
                </c:pt>
                <c:pt idx="98">
                  <c:v>-46.532224002</c:v>
                </c:pt>
                <c:pt idx="99">
                  <c:v>-46.574003894000001</c:v>
                </c:pt>
                <c:pt idx="100">
                  <c:v>-46.315298425999998</c:v>
                </c:pt>
                <c:pt idx="101">
                  <c:v>-46.132836304999998</c:v>
                </c:pt>
                <c:pt idx="102">
                  <c:v>-46.056836939</c:v>
                </c:pt>
                <c:pt idx="103">
                  <c:v>-45.950682153999999</c:v>
                </c:pt>
                <c:pt idx="104">
                  <c:v>-45.786520803000002</c:v>
                </c:pt>
                <c:pt idx="105">
                  <c:v>-45.676982062</c:v>
                </c:pt>
                <c:pt idx="106">
                  <c:v>-45.551404138999999</c:v>
                </c:pt>
                <c:pt idx="107">
                  <c:v>-45.446552494999999</c:v>
                </c:pt>
                <c:pt idx="108">
                  <c:v>-45.358524941999995</c:v>
                </c:pt>
                <c:pt idx="109">
                  <c:v>-45.204902503999996</c:v>
                </c:pt>
                <c:pt idx="110">
                  <c:v>-45.215882542999999</c:v>
                </c:pt>
                <c:pt idx="111">
                  <c:v>-44.9739895579999</c:v>
                </c:pt>
                <c:pt idx="112">
                  <c:v>-44.934421348000001</c:v>
                </c:pt>
                <c:pt idx="113">
                  <c:v>-44.869293796999898</c:v>
                </c:pt>
                <c:pt idx="114">
                  <c:v>-44.738682167</c:v>
                </c:pt>
                <c:pt idx="115">
                  <c:v>-44.675150610999999</c:v>
                </c:pt>
                <c:pt idx="116">
                  <c:v>-44.610013086999999</c:v>
                </c:pt>
                <c:pt idx="117">
                  <c:v>-44.536655038999996</c:v>
                </c:pt>
                <c:pt idx="118">
                  <c:v>-44.490687618999999</c:v>
                </c:pt>
                <c:pt idx="119">
                  <c:v>-44.327069265999995</c:v>
                </c:pt>
                <c:pt idx="120">
                  <c:v>-44.210874599999997</c:v>
                </c:pt>
                <c:pt idx="121">
                  <c:v>-44.168432430999999</c:v>
                </c:pt>
                <c:pt idx="122">
                  <c:v>-44.038344730999903</c:v>
                </c:pt>
                <c:pt idx="123">
                  <c:v>-43.876049387999998</c:v>
                </c:pt>
                <c:pt idx="124">
                  <c:v>-43.721190228999994</c:v>
                </c:pt>
                <c:pt idx="125">
                  <c:v>-43.451611163000003</c:v>
                </c:pt>
                <c:pt idx="126">
                  <c:v>-43.348524649999902</c:v>
                </c:pt>
                <c:pt idx="127">
                  <c:v>-43.615781452999904</c:v>
                </c:pt>
                <c:pt idx="128">
                  <c:v>-44.092304032999998</c:v>
                </c:pt>
                <c:pt idx="129">
                  <c:v>-44.675231955999998</c:v>
                </c:pt>
                <c:pt idx="130">
                  <c:v>-44.683886215999898</c:v>
                </c:pt>
                <c:pt idx="131">
                  <c:v>-44.01364641</c:v>
                </c:pt>
                <c:pt idx="132">
                  <c:v>-43.334253941</c:v>
                </c:pt>
                <c:pt idx="133">
                  <c:v>-43.307398244000005</c:v>
                </c:pt>
                <c:pt idx="134">
                  <c:v>-43.621145858000006</c:v>
                </c:pt>
                <c:pt idx="135">
                  <c:v>-43.646694214</c:v>
                </c:pt>
                <c:pt idx="136">
                  <c:v>-43.554171537999999</c:v>
                </c:pt>
                <c:pt idx="137">
                  <c:v>-43.469901254999996</c:v>
                </c:pt>
                <c:pt idx="138">
                  <c:v>-43.432785346000003</c:v>
                </c:pt>
                <c:pt idx="139">
                  <c:v>-43.340120687999999</c:v>
                </c:pt>
                <c:pt idx="140">
                  <c:v>-43.214814505999996</c:v>
                </c:pt>
                <c:pt idx="141">
                  <c:v>-43.284040965000003</c:v>
                </c:pt>
                <c:pt idx="142">
                  <c:v>-43.153271277999998</c:v>
                </c:pt>
                <c:pt idx="143">
                  <c:v>-43.170135458999994</c:v>
                </c:pt>
                <c:pt idx="144">
                  <c:v>-43.043151424999998</c:v>
                </c:pt>
                <c:pt idx="145">
                  <c:v>-43.085590398000001</c:v>
                </c:pt>
                <c:pt idx="146">
                  <c:v>-42.953421892000001</c:v>
                </c:pt>
                <c:pt idx="147">
                  <c:v>-42.887531012000004</c:v>
                </c:pt>
                <c:pt idx="148">
                  <c:v>-42.839970730999994</c:v>
                </c:pt>
                <c:pt idx="149">
                  <c:v>-42.685068514000001</c:v>
                </c:pt>
                <c:pt idx="150">
                  <c:v>-42.591220775999901</c:v>
                </c:pt>
                <c:pt idx="151">
                  <c:v>-42.480401361999895</c:v>
                </c:pt>
                <c:pt idx="152">
                  <c:v>-42.446395613</c:v>
                </c:pt>
                <c:pt idx="153">
                  <c:v>-42.355575531000007</c:v>
                </c:pt>
                <c:pt idx="154">
                  <c:v>-42.284362107</c:v>
                </c:pt>
                <c:pt idx="155">
                  <c:v>-42.276647861999997</c:v>
                </c:pt>
                <c:pt idx="156">
                  <c:v>-42.2181592499999</c:v>
                </c:pt>
                <c:pt idx="157">
                  <c:v>-42.250562406</c:v>
                </c:pt>
                <c:pt idx="158">
                  <c:v>-42.221031752999998</c:v>
                </c:pt>
                <c:pt idx="159">
                  <c:v>-42.244856522999903</c:v>
                </c:pt>
                <c:pt idx="160">
                  <c:v>-42.288073657999995</c:v>
                </c:pt>
                <c:pt idx="161">
                  <c:v>-42.304460145</c:v>
                </c:pt>
                <c:pt idx="162">
                  <c:v>-42.298517783999998</c:v>
                </c:pt>
                <c:pt idx="163">
                  <c:v>-42.348019383999997</c:v>
                </c:pt>
                <c:pt idx="164">
                  <c:v>-42.291574134999998</c:v>
                </c:pt>
                <c:pt idx="165">
                  <c:v>-42.262972283000003</c:v>
                </c:pt>
                <c:pt idx="166">
                  <c:v>-42.199919121999997</c:v>
                </c:pt>
                <c:pt idx="167">
                  <c:v>-42.137417543999995</c:v>
                </c:pt>
                <c:pt idx="168">
                  <c:v>-42.008356552000002</c:v>
                </c:pt>
                <c:pt idx="169">
                  <c:v>-42.041384751999999</c:v>
                </c:pt>
                <c:pt idx="170">
                  <c:v>-42.045599143000004</c:v>
                </c:pt>
                <c:pt idx="171">
                  <c:v>-42.031725653999999</c:v>
                </c:pt>
                <c:pt idx="172">
                  <c:v>-41.942606567999903</c:v>
                </c:pt>
                <c:pt idx="173">
                  <c:v>-41.909197614999997</c:v>
                </c:pt>
                <c:pt idx="174">
                  <c:v>-41.947296239999901</c:v>
                </c:pt>
                <c:pt idx="175">
                  <c:v>-41.867789280000004</c:v>
                </c:pt>
                <c:pt idx="176">
                  <c:v>-41.851244606000002</c:v>
                </c:pt>
                <c:pt idx="177">
                  <c:v>-41.784856158000004</c:v>
                </c:pt>
                <c:pt idx="178">
                  <c:v>-41.763310159</c:v>
                </c:pt>
                <c:pt idx="179">
                  <c:v>-41.738327162000004</c:v>
                </c:pt>
                <c:pt idx="180">
                  <c:v>-41.588236242000001</c:v>
                </c:pt>
                <c:pt idx="181">
                  <c:v>-41.554853864999998</c:v>
                </c:pt>
                <c:pt idx="182">
                  <c:v>-41.461198414000002</c:v>
                </c:pt>
                <c:pt idx="183">
                  <c:v>-41.362432751999997</c:v>
                </c:pt>
                <c:pt idx="184">
                  <c:v>-41.323616585000003</c:v>
                </c:pt>
                <c:pt idx="185">
                  <c:v>-41.209516609000005</c:v>
                </c:pt>
                <c:pt idx="186">
                  <c:v>-41.266232582999905</c:v>
                </c:pt>
                <c:pt idx="187">
                  <c:v>-41.195444242999997</c:v>
                </c:pt>
                <c:pt idx="188">
                  <c:v>-41.155947230999999</c:v>
                </c:pt>
                <c:pt idx="189">
                  <c:v>-41.127463236999901</c:v>
                </c:pt>
                <c:pt idx="190">
                  <c:v>-41.140416403000003</c:v>
                </c:pt>
                <c:pt idx="191">
                  <c:v>-41.169689974000001</c:v>
                </c:pt>
                <c:pt idx="192">
                  <c:v>-41.129121933000008</c:v>
                </c:pt>
                <c:pt idx="193">
                  <c:v>-41.125342207000003</c:v>
                </c:pt>
                <c:pt idx="194">
                  <c:v>-41.122530346999994</c:v>
                </c:pt>
                <c:pt idx="195">
                  <c:v>-41.141204130000006</c:v>
                </c:pt>
                <c:pt idx="196">
                  <c:v>-41.064357487999999</c:v>
                </c:pt>
                <c:pt idx="197">
                  <c:v>-41.081558424999997</c:v>
                </c:pt>
                <c:pt idx="198">
                  <c:v>-40.984116627999995</c:v>
                </c:pt>
                <c:pt idx="199">
                  <c:v>-40.877827796000005</c:v>
                </c:pt>
                <c:pt idx="200">
                  <c:v>-40.847298827000003</c:v>
                </c:pt>
                <c:pt idx="201">
                  <c:v>-40.782218133999997</c:v>
                </c:pt>
                <c:pt idx="202">
                  <c:v>-40.739559192000002</c:v>
                </c:pt>
                <c:pt idx="203">
                  <c:v>-40.735379084000002</c:v>
                </c:pt>
                <c:pt idx="204">
                  <c:v>-40.679286605000001</c:v>
                </c:pt>
                <c:pt idx="205">
                  <c:v>-40.63727196</c:v>
                </c:pt>
                <c:pt idx="206">
                  <c:v>-40.634686094000003</c:v>
                </c:pt>
                <c:pt idx="207">
                  <c:v>-40.595247377000007</c:v>
                </c:pt>
                <c:pt idx="208">
                  <c:v>-40.5898050099999</c:v>
                </c:pt>
                <c:pt idx="209">
                  <c:v>-40.484196642000001</c:v>
                </c:pt>
                <c:pt idx="210">
                  <c:v>-40.479359775000006</c:v>
                </c:pt>
                <c:pt idx="211">
                  <c:v>-40.42263595</c:v>
                </c:pt>
                <c:pt idx="212">
                  <c:v>-40.467835899999997</c:v>
                </c:pt>
                <c:pt idx="213">
                  <c:v>-40.401989190000002</c:v>
                </c:pt>
                <c:pt idx="214">
                  <c:v>-40.287962209999996</c:v>
                </c:pt>
                <c:pt idx="215">
                  <c:v>-40.237160920000008</c:v>
                </c:pt>
                <c:pt idx="216">
                  <c:v>-40.144265529999998</c:v>
                </c:pt>
                <c:pt idx="217">
                  <c:v>-40.070865790000013</c:v>
                </c:pt>
                <c:pt idx="218">
                  <c:v>-40.016052800000004</c:v>
                </c:pt>
                <c:pt idx="219">
                  <c:v>-39.899063149999904</c:v>
                </c:pt>
                <c:pt idx="220">
                  <c:v>-39.902259020000002</c:v>
                </c:pt>
                <c:pt idx="221">
                  <c:v>-39.82949034</c:v>
                </c:pt>
                <c:pt idx="222">
                  <c:v>-39.78588589000001</c:v>
                </c:pt>
                <c:pt idx="223">
                  <c:v>-39.703816410000016</c:v>
                </c:pt>
                <c:pt idx="224">
                  <c:v>-39.592392640000007</c:v>
                </c:pt>
                <c:pt idx="225">
                  <c:v>-39.561639530000008</c:v>
                </c:pt>
                <c:pt idx="226">
                  <c:v>-39.489277279999996</c:v>
                </c:pt>
                <c:pt idx="227">
                  <c:v>-39.359459010000016</c:v>
                </c:pt>
                <c:pt idx="228">
                  <c:v>-39.33124475000001</c:v>
                </c:pt>
                <c:pt idx="229">
                  <c:v>-39.259528719999999</c:v>
                </c:pt>
                <c:pt idx="230">
                  <c:v>-39.230005700000014</c:v>
                </c:pt>
                <c:pt idx="231">
                  <c:v>-39.208941959999898</c:v>
                </c:pt>
                <c:pt idx="232">
                  <c:v>-39.199232289999912</c:v>
                </c:pt>
                <c:pt idx="233">
                  <c:v>-39.218247269999999</c:v>
                </c:pt>
                <c:pt idx="234">
                  <c:v>-39.197880630000014</c:v>
                </c:pt>
                <c:pt idx="235">
                  <c:v>-39.2676603499999</c:v>
                </c:pt>
                <c:pt idx="236">
                  <c:v>-39.309971210000015</c:v>
                </c:pt>
                <c:pt idx="237">
                  <c:v>-39.399088239999998</c:v>
                </c:pt>
                <c:pt idx="238">
                  <c:v>-39.384835099999997</c:v>
                </c:pt>
                <c:pt idx="239">
                  <c:v>-39.461207190000003</c:v>
                </c:pt>
                <c:pt idx="240">
                  <c:v>-39.35997720000001</c:v>
                </c:pt>
                <c:pt idx="241">
                  <c:v>-39.357119049999994</c:v>
                </c:pt>
                <c:pt idx="242">
                  <c:v>-39.285164600000009</c:v>
                </c:pt>
                <c:pt idx="243">
                  <c:v>-39.258880699999999</c:v>
                </c:pt>
                <c:pt idx="244">
                  <c:v>-39.160191869999998</c:v>
                </c:pt>
                <c:pt idx="245">
                  <c:v>-39.163090900000007</c:v>
                </c:pt>
                <c:pt idx="246">
                  <c:v>-39.106871999999996</c:v>
                </c:pt>
                <c:pt idx="247">
                  <c:v>-39.066808180000002</c:v>
                </c:pt>
                <c:pt idx="248">
                  <c:v>-39.017105210000004</c:v>
                </c:pt>
                <c:pt idx="249">
                  <c:v>-38.974469659999997</c:v>
                </c:pt>
                <c:pt idx="250">
                  <c:v>-38.939365130000013</c:v>
                </c:pt>
                <c:pt idx="251">
                  <c:v>-38.925410530000001</c:v>
                </c:pt>
                <c:pt idx="252">
                  <c:v>-38.849534419999912</c:v>
                </c:pt>
                <c:pt idx="253">
                  <c:v>-38.913657670000013</c:v>
                </c:pt>
                <c:pt idx="254">
                  <c:v>-38.952523249999999</c:v>
                </c:pt>
                <c:pt idx="255">
                  <c:v>-38.967269180000009</c:v>
                </c:pt>
                <c:pt idx="256">
                  <c:v>-38.9141756</c:v>
                </c:pt>
                <c:pt idx="257">
                  <c:v>-38.904518740000007</c:v>
                </c:pt>
                <c:pt idx="258">
                  <c:v>-38.879092290000003</c:v>
                </c:pt>
                <c:pt idx="259">
                  <c:v>-38.885363689999998</c:v>
                </c:pt>
                <c:pt idx="260">
                  <c:v>-38.793717269999995</c:v>
                </c:pt>
                <c:pt idx="261">
                  <c:v>-38.784204760000009</c:v>
                </c:pt>
                <c:pt idx="262">
                  <c:v>-38.794149980000014</c:v>
                </c:pt>
                <c:pt idx="263">
                  <c:v>-38.748020150000002</c:v>
                </c:pt>
                <c:pt idx="264">
                  <c:v>-38.749029490000005</c:v>
                </c:pt>
                <c:pt idx="265">
                  <c:v>-38.740687000000008</c:v>
                </c:pt>
                <c:pt idx="266">
                  <c:v>-38.740441130000008</c:v>
                </c:pt>
                <c:pt idx="267">
                  <c:v>-38.702222020000001</c:v>
                </c:pt>
                <c:pt idx="268">
                  <c:v>-38.683540960000002</c:v>
                </c:pt>
                <c:pt idx="269">
                  <c:v>-38.664276270000016</c:v>
                </c:pt>
                <c:pt idx="270">
                  <c:v>-38.715855610000006</c:v>
                </c:pt>
                <c:pt idx="271">
                  <c:v>-38.75585267000001</c:v>
                </c:pt>
                <c:pt idx="272">
                  <c:v>-38.73848615</c:v>
                </c:pt>
                <c:pt idx="273">
                  <c:v>-38.80457569</c:v>
                </c:pt>
                <c:pt idx="274">
                  <c:v>-38.815084210000002</c:v>
                </c:pt>
                <c:pt idx="275">
                  <c:v>-38.79244087</c:v>
                </c:pt>
                <c:pt idx="276">
                  <c:v>-38.737828619999995</c:v>
                </c:pt>
                <c:pt idx="277">
                  <c:v>-38.679731870000005</c:v>
                </c:pt>
                <c:pt idx="278">
                  <c:v>-38.625785920000013</c:v>
                </c:pt>
                <c:pt idx="279">
                  <c:v>-38.595507589999997</c:v>
                </c:pt>
                <c:pt idx="280">
                  <c:v>-38.492555120000006</c:v>
                </c:pt>
                <c:pt idx="281">
                  <c:v>-38.517485570000012</c:v>
                </c:pt>
                <c:pt idx="282">
                  <c:v>-38.507521950000012</c:v>
                </c:pt>
                <c:pt idx="283">
                  <c:v>-38.432868670000005</c:v>
                </c:pt>
                <c:pt idx="284">
                  <c:v>-38.390213530000011</c:v>
                </c:pt>
                <c:pt idx="285">
                  <c:v>-38.381372920000004</c:v>
                </c:pt>
                <c:pt idx="286">
                  <c:v>-38.352415790000009</c:v>
                </c:pt>
                <c:pt idx="287">
                  <c:v>-38.329594610000008</c:v>
                </c:pt>
                <c:pt idx="288">
                  <c:v>-38.25095795</c:v>
                </c:pt>
                <c:pt idx="289">
                  <c:v>-38.219310069999999</c:v>
                </c:pt>
                <c:pt idx="290">
                  <c:v>-38.182226750000012</c:v>
                </c:pt>
                <c:pt idx="291">
                  <c:v>-38.121610040000007</c:v>
                </c:pt>
                <c:pt idx="292">
                  <c:v>-38.099748930000011</c:v>
                </c:pt>
                <c:pt idx="293">
                  <c:v>-38.02795879</c:v>
                </c:pt>
                <c:pt idx="294">
                  <c:v>-37.983989019999996</c:v>
                </c:pt>
                <c:pt idx="295">
                  <c:v>-37.965472129999995</c:v>
                </c:pt>
                <c:pt idx="296">
                  <c:v>-37.962358940000001</c:v>
                </c:pt>
                <c:pt idx="297">
                  <c:v>-37.904401200000002</c:v>
                </c:pt>
                <c:pt idx="298">
                  <c:v>-37.878810849999994</c:v>
                </c:pt>
                <c:pt idx="299">
                  <c:v>-37.833882300000006</c:v>
                </c:pt>
                <c:pt idx="300">
                  <c:v>-37.824002950000001</c:v>
                </c:pt>
                <c:pt idx="301">
                  <c:v>-37.778330080000011</c:v>
                </c:pt>
                <c:pt idx="302">
                  <c:v>-37.79395078000001</c:v>
                </c:pt>
                <c:pt idx="303">
                  <c:v>-37.774205180000003</c:v>
                </c:pt>
                <c:pt idx="304">
                  <c:v>-37.774529060000006</c:v>
                </c:pt>
                <c:pt idx="305">
                  <c:v>-37.739407890000003</c:v>
                </c:pt>
                <c:pt idx="306">
                  <c:v>-37.744828470000009</c:v>
                </c:pt>
                <c:pt idx="307">
                  <c:v>-37.750274179999998</c:v>
                </c:pt>
                <c:pt idx="308">
                  <c:v>-37.721936140000011</c:v>
                </c:pt>
                <c:pt idx="309">
                  <c:v>-37.718884500000001</c:v>
                </c:pt>
                <c:pt idx="310">
                  <c:v>-37.653605929999998</c:v>
                </c:pt>
                <c:pt idx="311">
                  <c:v>-37.581883640000008</c:v>
                </c:pt>
                <c:pt idx="312">
                  <c:v>-37.614512930000004</c:v>
                </c:pt>
                <c:pt idx="313">
                  <c:v>-37.539025420000009</c:v>
                </c:pt>
                <c:pt idx="314">
                  <c:v>-37.533214879999996</c:v>
                </c:pt>
                <c:pt idx="315">
                  <c:v>-37.540516289999999</c:v>
                </c:pt>
                <c:pt idx="316">
                  <c:v>-37.530108950000006</c:v>
                </c:pt>
                <c:pt idx="317">
                  <c:v>-37.562654660000014</c:v>
                </c:pt>
                <c:pt idx="318">
                  <c:v>-37.57165234</c:v>
                </c:pt>
                <c:pt idx="319">
                  <c:v>-37.590602130000001</c:v>
                </c:pt>
                <c:pt idx="320">
                  <c:v>-37.650323180000015</c:v>
                </c:pt>
                <c:pt idx="321">
                  <c:v>-37.70473659000001</c:v>
                </c:pt>
                <c:pt idx="322">
                  <c:v>-37.837614460000012</c:v>
                </c:pt>
                <c:pt idx="323">
                  <c:v>-37.841339110000014</c:v>
                </c:pt>
                <c:pt idx="324">
                  <c:v>-37.950688260000007</c:v>
                </c:pt>
                <c:pt idx="325">
                  <c:v>-38.033683879999998</c:v>
                </c:pt>
                <c:pt idx="326">
                  <c:v>-38.125538810000009</c:v>
                </c:pt>
                <c:pt idx="327">
                  <c:v>-38.247884859999999</c:v>
                </c:pt>
                <c:pt idx="328">
                  <c:v>-38.355326420000004</c:v>
                </c:pt>
                <c:pt idx="329">
                  <c:v>-38.379123220000004</c:v>
                </c:pt>
                <c:pt idx="330">
                  <c:v>-38.472575689999999</c:v>
                </c:pt>
                <c:pt idx="331">
                  <c:v>-38.539076699999995</c:v>
                </c:pt>
                <c:pt idx="332">
                  <c:v>-38.547742169999999</c:v>
                </c:pt>
                <c:pt idx="333">
                  <c:v>-38.46361744</c:v>
                </c:pt>
                <c:pt idx="334">
                  <c:v>-38.469544049999996</c:v>
                </c:pt>
                <c:pt idx="335">
                  <c:v>-38.404510190000011</c:v>
                </c:pt>
                <c:pt idx="336">
                  <c:v>-38.274267090000002</c:v>
                </c:pt>
                <c:pt idx="337">
                  <c:v>-38.161374050000006</c:v>
                </c:pt>
                <c:pt idx="338">
                  <c:v>-38.105481850000011</c:v>
                </c:pt>
                <c:pt idx="339">
                  <c:v>-38.040446860000003</c:v>
                </c:pt>
                <c:pt idx="340">
                  <c:v>-38.003518320000005</c:v>
                </c:pt>
                <c:pt idx="341">
                  <c:v>-37.897075910000012</c:v>
                </c:pt>
                <c:pt idx="342">
                  <c:v>-37.785217609999997</c:v>
                </c:pt>
                <c:pt idx="343">
                  <c:v>-37.611596980000009</c:v>
                </c:pt>
                <c:pt idx="344">
                  <c:v>-37.477704610000004</c:v>
                </c:pt>
                <c:pt idx="345">
                  <c:v>-37.386459470000013</c:v>
                </c:pt>
                <c:pt idx="346">
                  <c:v>-37.277122370000008</c:v>
                </c:pt>
                <c:pt idx="347">
                  <c:v>-37.198560130000004</c:v>
                </c:pt>
                <c:pt idx="348">
                  <c:v>-37.048112359999998</c:v>
                </c:pt>
                <c:pt idx="349">
                  <c:v>-36.884043490000003</c:v>
                </c:pt>
                <c:pt idx="350">
                  <c:v>-36.709781910000011</c:v>
                </c:pt>
                <c:pt idx="351">
                  <c:v>-36.536979760000001</c:v>
                </c:pt>
                <c:pt idx="352">
                  <c:v>-36.42809089</c:v>
                </c:pt>
                <c:pt idx="353">
                  <c:v>-36.344599989999999</c:v>
                </c:pt>
                <c:pt idx="354">
                  <c:v>-36.272972349999996</c:v>
                </c:pt>
                <c:pt idx="355">
                  <c:v>-36.229728930000014</c:v>
                </c:pt>
                <c:pt idx="356">
                  <c:v>-36.149283199999999</c:v>
                </c:pt>
                <c:pt idx="357">
                  <c:v>-36.004066229999999</c:v>
                </c:pt>
                <c:pt idx="358">
                  <c:v>-35.93200014</c:v>
                </c:pt>
                <c:pt idx="359">
                  <c:v>-35.872261080000008</c:v>
                </c:pt>
                <c:pt idx="360">
                  <c:v>-35.759274499999997</c:v>
                </c:pt>
                <c:pt idx="361">
                  <c:v>-35.685639510000009</c:v>
                </c:pt>
                <c:pt idx="362">
                  <c:v>-35.658227430000004</c:v>
                </c:pt>
                <c:pt idx="363">
                  <c:v>-35.607524900000008</c:v>
                </c:pt>
                <c:pt idx="364">
                  <c:v>-35.556781910000005</c:v>
                </c:pt>
                <c:pt idx="365">
                  <c:v>-35.563757450000004</c:v>
                </c:pt>
                <c:pt idx="366">
                  <c:v>-35.57433429000001</c:v>
                </c:pt>
                <c:pt idx="367">
                  <c:v>-35.578004490000005</c:v>
                </c:pt>
                <c:pt idx="368">
                  <c:v>-35.592543840000012</c:v>
                </c:pt>
                <c:pt idx="369">
                  <c:v>-35.563768140000001</c:v>
                </c:pt>
                <c:pt idx="370">
                  <c:v>-35.565298390000002</c:v>
                </c:pt>
                <c:pt idx="371">
                  <c:v>-35.546721120000001</c:v>
                </c:pt>
                <c:pt idx="372">
                  <c:v>-35.567076010000008</c:v>
                </c:pt>
                <c:pt idx="373">
                  <c:v>-35.570124830000012</c:v>
                </c:pt>
                <c:pt idx="374">
                  <c:v>-35.539707260000007</c:v>
                </c:pt>
                <c:pt idx="375">
                  <c:v>-35.516878370000008</c:v>
                </c:pt>
                <c:pt idx="376">
                  <c:v>-35.50750373000001</c:v>
                </c:pt>
                <c:pt idx="377">
                  <c:v>-35.514032669999999</c:v>
                </c:pt>
                <c:pt idx="378">
                  <c:v>-35.533509250000009</c:v>
                </c:pt>
                <c:pt idx="379">
                  <c:v>-35.513077470000006</c:v>
                </c:pt>
                <c:pt idx="380">
                  <c:v>-35.554741580000012</c:v>
                </c:pt>
                <c:pt idx="381">
                  <c:v>-35.553059909999995</c:v>
                </c:pt>
                <c:pt idx="382">
                  <c:v>-35.527630789999996</c:v>
                </c:pt>
                <c:pt idx="383">
                  <c:v>-35.53822589</c:v>
                </c:pt>
                <c:pt idx="384">
                  <c:v>-35.61937167</c:v>
                </c:pt>
                <c:pt idx="385">
                  <c:v>-35.634207360000005</c:v>
                </c:pt>
                <c:pt idx="386">
                  <c:v>-35.659853319999996</c:v>
                </c:pt>
                <c:pt idx="387">
                  <c:v>-35.696347189999997</c:v>
                </c:pt>
                <c:pt idx="388">
                  <c:v>-35.667756330000003</c:v>
                </c:pt>
                <c:pt idx="389">
                  <c:v>-35.655522810000008</c:v>
                </c:pt>
                <c:pt idx="390">
                  <c:v>-35.570306740000007</c:v>
                </c:pt>
                <c:pt idx="391">
                  <c:v>-35.56753501</c:v>
                </c:pt>
                <c:pt idx="392">
                  <c:v>-35.511771549999999</c:v>
                </c:pt>
                <c:pt idx="393">
                  <c:v>-35.478599269999997</c:v>
                </c:pt>
                <c:pt idx="394">
                  <c:v>-35.450234129999998</c:v>
                </c:pt>
                <c:pt idx="395">
                  <c:v>-35.439430639999998</c:v>
                </c:pt>
                <c:pt idx="396">
                  <c:v>-35.47563676</c:v>
                </c:pt>
                <c:pt idx="397">
                  <c:v>-35.530205360000011</c:v>
                </c:pt>
                <c:pt idx="398">
                  <c:v>-35.59738703</c:v>
                </c:pt>
                <c:pt idx="399">
                  <c:v>-35.797045509999997</c:v>
                </c:pt>
                <c:pt idx="400">
                  <c:v>-35.962676720000012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A13-472C-B3CD-19AEFCCF9B4B}"/>
            </c:ext>
          </c:extLst>
        </c:ser>
        <c:ser>
          <c:idx val="2"/>
          <c:order val="2"/>
          <c:tx>
            <c:strRef>
              <c:f>'RF1 ISO Deembedded'!$D$1</c:f>
              <c:strCache>
                <c:ptCount val="1"/>
                <c:pt idx="0">
                  <c:v>MASW-011206_SN9_RF1ISO_RF2IL_85C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'RF1 ISO Deembedded'!$A$2:$A$402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ISO Deembedded'!$D$2:$D$402</c:f>
              <c:numCache>
                <c:formatCode>General</c:formatCode>
                <c:ptCount val="401"/>
                <c:pt idx="0">
                  <c:v>-75.786950854899999</c:v>
                </c:pt>
                <c:pt idx="1">
                  <c:v>-71.690052137099997</c:v>
                </c:pt>
                <c:pt idx="2">
                  <c:v>-62.936414072300003</c:v>
                </c:pt>
                <c:pt idx="3">
                  <c:v>-56.682172240999996</c:v>
                </c:pt>
                <c:pt idx="4">
                  <c:v>-57.002845934</c:v>
                </c:pt>
                <c:pt idx="5">
                  <c:v>-60.057314769999998</c:v>
                </c:pt>
                <c:pt idx="6">
                  <c:v>-57.281549054999999</c:v>
                </c:pt>
                <c:pt idx="7">
                  <c:v>-64.018781417</c:v>
                </c:pt>
                <c:pt idx="8">
                  <c:v>-72.343300432999996</c:v>
                </c:pt>
                <c:pt idx="9">
                  <c:v>-67.155810978000005</c:v>
                </c:pt>
                <c:pt idx="10">
                  <c:v>-59.543331301000002</c:v>
                </c:pt>
                <c:pt idx="11">
                  <c:v>-59.522250701000004</c:v>
                </c:pt>
                <c:pt idx="12">
                  <c:v>-62.177959766999997</c:v>
                </c:pt>
                <c:pt idx="13">
                  <c:v>-66.20064836600001</c:v>
                </c:pt>
                <c:pt idx="14">
                  <c:v>-70.386431931000004</c:v>
                </c:pt>
                <c:pt idx="15">
                  <c:v>-65.921423758999993</c:v>
                </c:pt>
                <c:pt idx="16">
                  <c:v>-59.462966152</c:v>
                </c:pt>
                <c:pt idx="17">
                  <c:v>-60.763093090000005</c:v>
                </c:pt>
                <c:pt idx="18">
                  <c:v>-65.610454375999993</c:v>
                </c:pt>
                <c:pt idx="19">
                  <c:v>-64.514033118</c:v>
                </c:pt>
                <c:pt idx="20">
                  <c:v>-62.821145237999907</c:v>
                </c:pt>
                <c:pt idx="21">
                  <c:v>-62.688420889999897</c:v>
                </c:pt>
                <c:pt idx="22">
                  <c:v>-63.248917350999996</c:v>
                </c:pt>
                <c:pt idx="23">
                  <c:v>-63.336827276999998</c:v>
                </c:pt>
                <c:pt idx="24">
                  <c:v>-63.278108629000002</c:v>
                </c:pt>
                <c:pt idx="25">
                  <c:v>-62.642344556999902</c:v>
                </c:pt>
                <c:pt idx="26">
                  <c:v>-61.348104307</c:v>
                </c:pt>
                <c:pt idx="27">
                  <c:v>-61.775959152000006</c:v>
                </c:pt>
                <c:pt idx="28">
                  <c:v>-61.490774997000003</c:v>
                </c:pt>
                <c:pt idx="29">
                  <c:v>-60.313037371</c:v>
                </c:pt>
                <c:pt idx="30">
                  <c:v>-59.756817868999995</c:v>
                </c:pt>
                <c:pt idx="31">
                  <c:v>-59.715866417999997</c:v>
                </c:pt>
                <c:pt idx="32">
                  <c:v>-59.630916719000005</c:v>
                </c:pt>
                <c:pt idx="33">
                  <c:v>-58.710902695000001</c:v>
                </c:pt>
                <c:pt idx="34">
                  <c:v>-58.200417005000006</c:v>
                </c:pt>
                <c:pt idx="35">
                  <c:v>-58.418457285999999</c:v>
                </c:pt>
                <c:pt idx="36">
                  <c:v>-57.918159062000001</c:v>
                </c:pt>
                <c:pt idx="37">
                  <c:v>-57.377613179000001</c:v>
                </c:pt>
                <c:pt idx="38">
                  <c:v>-57.093059891000003</c:v>
                </c:pt>
                <c:pt idx="39">
                  <c:v>-57.171528938000002</c:v>
                </c:pt>
                <c:pt idx="40">
                  <c:v>-56.483653593</c:v>
                </c:pt>
                <c:pt idx="41">
                  <c:v>-56.201151054999997</c:v>
                </c:pt>
                <c:pt idx="42">
                  <c:v>-55.793998043999999</c:v>
                </c:pt>
                <c:pt idx="43">
                  <c:v>-55.992290134999998</c:v>
                </c:pt>
                <c:pt idx="44">
                  <c:v>-55.398246784000001</c:v>
                </c:pt>
                <c:pt idx="45">
                  <c:v>-55.252049819999996</c:v>
                </c:pt>
                <c:pt idx="46">
                  <c:v>-55.068420217999901</c:v>
                </c:pt>
                <c:pt idx="47">
                  <c:v>-54.6957837389999</c:v>
                </c:pt>
                <c:pt idx="48">
                  <c:v>-54.105623467000001</c:v>
                </c:pt>
                <c:pt idx="49">
                  <c:v>-53.680547169</c:v>
                </c:pt>
                <c:pt idx="50">
                  <c:v>-53.203533088</c:v>
                </c:pt>
                <c:pt idx="51">
                  <c:v>-53.224780502000002</c:v>
                </c:pt>
                <c:pt idx="52">
                  <c:v>-53.171530840000003</c:v>
                </c:pt>
                <c:pt idx="53">
                  <c:v>-53.237546172000002</c:v>
                </c:pt>
                <c:pt idx="54">
                  <c:v>-53.1094358</c:v>
                </c:pt>
                <c:pt idx="55">
                  <c:v>-52.967074475000004</c:v>
                </c:pt>
                <c:pt idx="56">
                  <c:v>-52.725951774999999</c:v>
                </c:pt>
                <c:pt idx="57">
                  <c:v>-52.893251303000007</c:v>
                </c:pt>
                <c:pt idx="58">
                  <c:v>-52.630806729999996</c:v>
                </c:pt>
                <c:pt idx="59">
                  <c:v>-52.243285828000005</c:v>
                </c:pt>
                <c:pt idx="60">
                  <c:v>-52.216430322000001</c:v>
                </c:pt>
                <c:pt idx="61">
                  <c:v>-51.934245558000001</c:v>
                </c:pt>
                <c:pt idx="62">
                  <c:v>-51.898222775999997</c:v>
                </c:pt>
                <c:pt idx="63">
                  <c:v>-51.829396285999898</c:v>
                </c:pt>
                <c:pt idx="64">
                  <c:v>-51.376237527999997</c:v>
                </c:pt>
                <c:pt idx="65">
                  <c:v>-51.136546002999999</c:v>
                </c:pt>
                <c:pt idx="66">
                  <c:v>-50.825178352000002</c:v>
                </c:pt>
                <c:pt idx="67">
                  <c:v>-50.472046754000004</c:v>
                </c:pt>
                <c:pt idx="68">
                  <c:v>-50.352794985000003</c:v>
                </c:pt>
                <c:pt idx="69">
                  <c:v>-50.085934664</c:v>
                </c:pt>
                <c:pt idx="70">
                  <c:v>-49.918409478999997</c:v>
                </c:pt>
                <c:pt idx="71">
                  <c:v>-49.797264982000002</c:v>
                </c:pt>
                <c:pt idx="72">
                  <c:v>-49.978501944000001</c:v>
                </c:pt>
                <c:pt idx="73">
                  <c:v>-50.082304212000004</c:v>
                </c:pt>
                <c:pt idx="74">
                  <c:v>-50.111295300000002</c:v>
                </c:pt>
                <c:pt idx="75">
                  <c:v>-49.898787050000003</c:v>
                </c:pt>
                <c:pt idx="76">
                  <c:v>-49.932165302999998</c:v>
                </c:pt>
                <c:pt idx="77">
                  <c:v>-49.830608507000001</c:v>
                </c:pt>
                <c:pt idx="78">
                  <c:v>-49.795144909999998</c:v>
                </c:pt>
                <c:pt idx="79">
                  <c:v>-49.519627548000003</c:v>
                </c:pt>
                <c:pt idx="80">
                  <c:v>-49.426766503000003</c:v>
                </c:pt>
                <c:pt idx="81">
                  <c:v>-49.246875247000006</c:v>
                </c:pt>
                <c:pt idx="82">
                  <c:v>-49.000756074000002</c:v>
                </c:pt>
                <c:pt idx="83">
                  <c:v>-48.659153922999998</c:v>
                </c:pt>
                <c:pt idx="84">
                  <c:v>-48.500192247999998</c:v>
                </c:pt>
                <c:pt idx="85">
                  <c:v>-48.240661412999998</c:v>
                </c:pt>
                <c:pt idx="86">
                  <c:v>-47.968897793000004</c:v>
                </c:pt>
                <c:pt idx="87">
                  <c:v>-47.679612059000007</c:v>
                </c:pt>
                <c:pt idx="88">
                  <c:v>-47.625403027999994</c:v>
                </c:pt>
                <c:pt idx="89">
                  <c:v>-47.515824059000003</c:v>
                </c:pt>
                <c:pt idx="90">
                  <c:v>-47.437351897999996</c:v>
                </c:pt>
                <c:pt idx="91">
                  <c:v>-47.260398432999999</c:v>
                </c:pt>
                <c:pt idx="92">
                  <c:v>-47.098334991000002</c:v>
                </c:pt>
                <c:pt idx="93">
                  <c:v>-46.930408885000006</c:v>
                </c:pt>
                <c:pt idx="94">
                  <c:v>-46.729511834</c:v>
                </c:pt>
                <c:pt idx="95">
                  <c:v>-46.687872519000003</c:v>
                </c:pt>
                <c:pt idx="96">
                  <c:v>-46.495141377000003</c:v>
                </c:pt>
                <c:pt idx="97">
                  <c:v>-46.340304915000004</c:v>
                </c:pt>
                <c:pt idx="98">
                  <c:v>-46.379889048000003</c:v>
                </c:pt>
                <c:pt idx="99">
                  <c:v>-46.456374026999903</c:v>
                </c:pt>
                <c:pt idx="100">
                  <c:v>-46.328174331</c:v>
                </c:pt>
                <c:pt idx="101">
                  <c:v>-46.268739969000002</c:v>
                </c:pt>
                <c:pt idx="102">
                  <c:v>-46.170324176999998</c:v>
                </c:pt>
                <c:pt idx="103">
                  <c:v>-46.071202474000003</c:v>
                </c:pt>
                <c:pt idx="104">
                  <c:v>-45.924382239000003</c:v>
                </c:pt>
                <c:pt idx="105">
                  <c:v>-45.733949039999999</c:v>
                </c:pt>
                <c:pt idx="106">
                  <c:v>-45.558494637999999</c:v>
                </c:pt>
                <c:pt idx="107">
                  <c:v>-45.515322719000004</c:v>
                </c:pt>
                <c:pt idx="108">
                  <c:v>-45.406589113000003</c:v>
                </c:pt>
                <c:pt idx="109">
                  <c:v>-45.228784930000003</c:v>
                </c:pt>
                <c:pt idx="110">
                  <c:v>-45.118651685000003</c:v>
                </c:pt>
                <c:pt idx="111">
                  <c:v>-45.019532845000001</c:v>
                </c:pt>
                <c:pt idx="112">
                  <c:v>-44.851707034</c:v>
                </c:pt>
                <c:pt idx="113">
                  <c:v>-44.856559889000003</c:v>
                </c:pt>
                <c:pt idx="114">
                  <c:v>-44.761020230999904</c:v>
                </c:pt>
                <c:pt idx="115">
                  <c:v>-44.660921477000002</c:v>
                </c:pt>
                <c:pt idx="116">
                  <c:v>-44.541109015000004</c:v>
                </c:pt>
                <c:pt idx="117">
                  <c:v>-44.527458414000002</c:v>
                </c:pt>
                <c:pt idx="118">
                  <c:v>-44.482411656000004</c:v>
                </c:pt>
                <c:pt idx="119">
                  <c:v>-44.342201397000004</c:v>
                </c:pt>
                <c:pt idx="120">
                  <c:v>-44.269517272999998</c:v>
                </c:pt>
                <c:pt idx="121">
                  <c:v>-44.150338278</c:v>
                </c:pt>
                <c:pt idx="122">
                  <c:v>-44.005770716000001</c:v>
                </c:pt>
                <c:pt idx="123">
                  <c:v>-43.925791876999995</c:v>
                </c:pt>
                <c:pt idx="124">
                  <c:v>-43.803360044999998</c:v>
                </c:pt>
                <c:pt idx="125">
                  <c:v>-43.503442999000001</c:v>
                </c:pt>
                <c:pt idx="126">
                  <c:v>-43.377365288999997</c:v>
                </c:pt>
                <c:pt idx="127">
                  <c:v>-43.651710502999997</c:v>
                </c:pt>
                <c:pt idx="128">
                  <c:v>-44.187600920000001</c:v>
                </c:pt>
                <c:pt idx="129">
                  <c:v>-44.726502873999998</c:v>
                </c:pt>
                <c:pt idx="130">
                  <c:v>-44.626599581000001</c:v>
                </c:pt>
                <c:pt idx="131">
                  <c:v>-44.057156758000005</c:v>
                </c:pt>
                <c:pt idx="132">
                  <c:v>-43.390723729000001</c:v>
                </c:pt>
                <c:pt idx="133">
                  <c:v>-43.323721988999999</c:v>
                </c:pt>
                <c:pt idx="134">
                  <c:v>-43.564081387999998</c:v>
                </c:pt>
                <c:pt idx="135">
                  <c:v>-43.641426878000004</c:v>
                </c:pt>
                <c:pt idx="136">
                  <c:v>-43.624829951999999</c:v>
                </c:pt>
                <c:pt idx="137">
                  <c:v>-43.544681743999902</c:v>
                </c:pt>
                <c:pt idx="138">
                  <c:v>-43.429225480999996</c:v>
                </c:pt>
                <c:pt idx="139">
                  <c:v>-43.403756049999998</c:v>
                </c:pt>
                <c:pt idx="140">
                  <c:v>-43.372578245999904</c:v>
                </c:pt>
                <c:pt idx="141">
                  <c:v>-43.223304717999902</c:v>
                </c:pt>
                <c:pt idx="142">
                  <c:v>-43.211962079999999</c:v>
                </c:pt>
                <c:pt idx="143">
                  <c:v>-43.149005074000002</c:v>
                </c:pt>
                <c:pt idx="144">
                  <c:v>-43.165774545999994</c:v>
                </c:pt>
                <c:pt idx="145">
                  <c:v>-43.037011012999997</c:v>
                </c:pt>
                <c:pt idx="146">
                  <c:v>-42.967363882000001</c:v>
                </c:pt>
                <c:pt idx="147">
                  <c:v>-42.871979393000004</c:v>
                </c:pt>
                <c:pt idx="148">
                  <c:v>-42.903308357</c:v>
                </c:pt>
                <c:pt idx="149">
                  <c:v>-42.697505578000005</c:v>
                </c:pt>
                <c:pt idx="150">
                  <c:v>-42.677939350999999</c:v>
                </c:pt>
                <c:pt idx="151">
                  <c:v>-42.537770371999898</c:v>
                </c:pt>
                <c:pt idx="152">
                  <c:v>-42.390232699000002</c:v>
                </c:pt>
                <c:pt idx="153">
                  <c:v>-42.394828172000004</c:v>
                </c:pt>
                <c:pt idx="154">
                  <c:v>-42.298235331999997</c:v>
                </c:pt>
                <c:pt idx="155">
                  <c:v>-42.246484797999905</c:v>
                </c:pt>
                <c:pt idx="156">
                  <c:v>-42.215749768000002</c:v>
                </c:pt>
                <c:pt idx="157">
                  <c:v>-42.076477093000001</c:v>
                </c:pt>
                <c:pt idx="158">
                  <c:v>-42.139081974</c:v>
                </c:pt>
                <c:pt idx="159">
                  <c:v>-42.089214640000002</c:v>
                </c:pt>
                <c:pt idx="160">
                  <c:v>-42.150646072000001</c:v>
                </c:pt>
                <c:pt idx="161">
                  <c:v>-42.245108219000002</c:v>
                </c:pt>
                <c:pt idx="162">
                  <c:v>-42.255068268999999</c:v>
                </c:pt>
                <c:pt idx="163">
                  <c:v>-42.312419459000004</c:v>
                </c:pt>
                <c:pt idx="164">
                  <c:v>-42.277408085000005</c:v>
                </c:pt>
                <c:pt idx="165">
                  <c:v>-42.254940128000001</c:v>
                </c:pt>
                <c:pt idx="166">
                  <c:v>-42.199369116</c:v>
                </c:pt>
                <c:pt idx="167">
                  <c:v>-42.212041718000002</c:v>
                </c:pt>
                <c:pt idx="168">
                  <c:v>-42.223433268000001</c:v>
                </c:pt>
                <c:pt idx="169">
                  <c:v>-42.102376862999996</c:v>
                </c:pt>
                <c:pt idx="170">
                  <c:v>-42.110961871000001</c:v>
                </c:pt>
                <c:pt idx="171">
                  <c:v>-42.031982756000005</c:v>
                </c:pt>
                <c:pt idx="172">
                  <c:v>-42.020939630999997</c:v>
                </c:pt>
                <c:pt idx="173">
                  <c:v>-41.918907596000004</c:v>
                </c:pt>
                <c:pt idx="174">
                  <c:v>-41.937884455999999</c:v>
                </c:pt>
                <c:pt idx="175">
                  <c:v>-41.834051838000001</c:v>
                </c:pt>
                <c:pt idx="176">
                  <c:v>-41.874471649</c:v>
                </c:pt>
                <c:pt idx="177">
                  <c:v>-41.830558171999996</c:v>
                </c:pt>
                <c:pt idx="178">
                  <c:v>-41.795634133</c:v>
                </c:pt>
                <c:pt idx="179">
                  <c:v>-41.805209239999996</c:v>
                </c:pt>
                <c:pt idx="180">
                  <c:v>-41.72183313</c:v>
                </c:pt>
                <c:pt idx="181">
                  <c:v>-41.70882348</c:v>
                </c:pt>
                <c:pt idx="182">
                  <c:v>-41.694018959999994</c:v>
                </c:pt>
                <c:pt idx="183">
                  <c:v>-41.573578330000004</c:v>
                </c:pt>
                <c:pt idx="184">
                  <c:v>-41.584927189999902</c:v>
                </c:pt>
                <c:pt idx="185">
                  <c:v>-41.499443499999998</c:v>
                </c:pt>
                <c:pt idx="186">
                  <c:v>-41.472170080000012</c:v>
                </c:pt>
                <c:pt idx="187">
                  <c:v>-41.445801660000015</c:v>
                </c:pt>
                <c:pt idx="188">
                  <c:v>-41.410815979999995</c:v>
                </c:pt>
                <c:pt idx="189">
                  <c:v>-41.421455480000006</c:v>
                </c:pt>
                <c:pt idx="190">
                  <c:v>-41.371677920000003</c:v>
                </c:pt>
                <c:pt idx="191">
                  <c:v>-41.2130415499999</c:v>
                </c:pt>
                <c:pt idx="192">
                  <c:v>-41.178726030000007</c:v>
                </c:pt>
                <c:pt idx="193">
                  <c:v>-41.148414800000012</c:v>
                </c:pt>
                <c:pt idx="194">
                  <c:v>-41.095443210000006</c:v>
                </c:pt>
                <c:pt idx="195">
                  <c:v>-41.154148840000012</c:v>
                </c:pt>
                <c:pt idx="196">
                  <c:v>-41.145473099999997</c:v>
                </c:pt>
                <c:pt idx="197">
                  <c:v>-41.050367580000014</c:v>
                </c:pt>
                <c:pt idx="198">
                  <c:v>-41.08085552</c:v>
                </c:pt>
                <c:pt idx="199">
                  <c:v>-41.006841979999905</c:v>
                </c:pt>
                <c:pt idx="200">
                  <c:v>-40.9564258999999</c:v>
                </c:pt>
                <c:pt idx="201">
                  <c:v>-40.867797780000011</c:v>
                </c:pt>
                <c:pt idx="202">
                  <c:v>-40.847394420000001</c:v>
                </c:pt>
                <c:pt idx="203">
                  <c:v>-40.812358180000004</c:v>
                </c:pt>
                <c:pt idx="204">
                  <c:v>-40.692359189999998</c:v>
                </c:pt>
                <c:pt idx="205">
                  <c:v>-40.652200610000001</c:v>
                </c:pt>
                <c:pt idx="206">
                  <c:v>-40.566849310000002</c:v>
                </c:pt>
                <c:pt idx="207">
                  <c:v>-40.491872950000001</c:v>
                </c:pt>
                <c:pt idx="208">
                  <c:v>-40.384589550000008</c:v>
                </c:pt>
                <c:pt idx="209">
                  <c:v>-40.446915729999908</c:v>
                </c:pt>
                <c:pt idx="210">
                  <c:v>-40.338232389999995</c:v>
                </c:pt>
                <c:pt idx="211">
                  <c:v>-40.35513727</c:v>
                </c:pt>
                <c:pt idx="212">
                  <c:v>-40.342068949999998</c:v>
                </c:pt>
                <c:pt idx="213">
                  <c:v>-40.26703886</c:v>
                </c:pt>
                <c:pt idx="214">
                  <c:v>-40.234717519999997</c:v>
                </c:pt>
                <c:pt idx="215">
                  <c:v>-40.239949549999999</c:v>
                </c:pt>
                <c:pt idx="216">
                  <c:v>-40.174632639999999</c:v>
                </c:pt>
                <c:pt idx="217">
                  <c:v>-40.138659390000001</c:v>
                </c:pt>
                <c:pt idx="218">
                  <c:v>-40.123715210000015</c:v>
                </c:pt>
                <c:pt idx="219">
                  <c:v>-40.0915301</c:v>
                </c:pt>
                <c:pt idx="220">
                  <c:v>-40.041246900000012</c:v>
                </c:pt>
                <c:pt idx="221">
                  <c:v>-39.930061719999998</c:v>
                </c:pt>
                <c:pt idx="222">
                  <c:v>-39.869023649999995</c:v>
                </c:pt>
                <c:pt idx="223">
                  <c:v>-39.849286690000014</c:v>
                </c:pt>
                <c:pt idx="224">
                  <c:v>-39.730078220000003</c:v>
                </c:pt>
                <c:pt idx="225">
                  <c:v>-39.685855140000008</c:v>
                </c:pt>
                <c:pt idx="226">
                  <c:v>-39.66411738</c:v>
                </c:pt>
                <c:pt idx="227">
                  <c:v>-39.611939890000002</c:v>
                </c:pt>
                <c:pt idx="228">
                  <c:v>-39.629538449999906</c:v>
                </c:pt>
                <c:pt idx="229">
                  <c:v>-39.519790219999997</c:v>
                </c:pt>
                <c:pt idx="230">
                  <c:v>-39.459933110000001</c:v>
                </c:pt>
                <c:pt idx="231">
                  <c:v>-39.415885090000003</c:v>
                </c:pt>
                <c:pt idx="232">
                  <c:v>-39.362622600000002</c:v>
                </c:pt>
                <c:pt idx="233">
                  <c:v>-39.251387139999999</c:v>
                </c:pt>
                <c:pt idx="234">
                  <c:v>-39.200201609999908</c:v>
                </c:pt>
                <c:pt idx="235">
                  <c:v>-39.231133300000003</c:v>
                </c:pt>
                <c:pt idx="236">
                  <c:v>-39.26845311000001</c:v>
                </c:pt>
                <c:pt idx="237">
                  <c:v>-39.336036680000014</c:v>
                </c:pt>
                <c:pt idx="238">
                  <c:v>-39.308026080000005</c:v>
                </c:pt>
                <c:pt idx="239">
                  <c:v>-39.383771230000015</c:v>
                </c:pt>
                <c:pt idx="240">
                  <c:v>-39.354361560000008</c:v>
                </c:pt>
                <c:pt idx="241">
                  <c:v>-39.351445580000004</c:v>
                </c:pt>
                <c:pt idx="242">
                  <c:v>-39.332150300000009</c:v>
                </c:pt>
                <c:pt idx="243">
                  <c:v>-39.404623240000014</c:v>
                </c:pt>
                <c:pt idx="244">
                  <c:v>-39.360541739999995</c:v>
                </c:pt>
                <c:pt idx="245">
                  <c:v>-39.340377349999997</c:v>
                </c:pt>
                <c:pt idx="246">
                  <c:v>-39.321622349999998</c:v>
                </c:pt>
                <c:pt idx="247">
                  <c:v>-39.285194960000013</c:v>
                </c:pt>
                <c:pt idx="248">
                  <c:v>-39.263278590000013</c:v>
                </c:pt>
                <c:pt idx="249">
                  <c:v>-39.174710599999997</c:v>
                </c:pt>
                <c:pt idx="250">
                  <c:v>-39.15224090000001</c:v>
                </c:pt>
                <c:pt idx="251">
                  <c:v>-39.120262310000008</c:v>
                </c:pt>
                <c:pt idx="252">
                  <c:v>-39.045409640000003</c:v>
                </c:pt>
                <c:pt idx="253">
                  <c:v>-39.0723820199999</c:v>
                </c:pt>
                <c:pt idx="254">
                  <c:v>-39.056169600000004</c:v>
                </c:pt>
                <c:pt idx="255">
                  <c:v>-39.005984090000005</c:v>
                </c:pt>
                <c:pt idx="256">
                  <c:v>-38.919063819999913</c:v>
                </c:pt>
                <c:pt idx="257">
                  <c:v>-38.987408490000014</c:v>
                </c:pt>
                <c:pt idx="258">
                  <c:v>-38.919442530000012</c:v>
                </c:pt>
                <c:pt idx="259">
                  <c:v>-38.924137870000003</c:v>
                </c:pt>
                <c:pt idx="260">
                  <c:v>-38.874426460000002</c:v>
                </c:pt>
                <c:pt idx="261">
                  <c:v>-38.899462000000007</c:v>
                </c:pt>
                <c:pt idx="262">
                  <c:v>-38.868840500000005</c:v>
                </c:pt>
                <c:pt idx="263">
                  <c:v>-38.834157300000001</c:v>
                </c:pt>
                <c:pt idx="264">
                  <c:v>-38.857562380000012</c:v>
                </c:pt>
                <c:pt idx="265">
                  <c:v>-38.857229750000002</c:v>
                </c:pt>
                <c:pt idx="266">
                  <c:v>-38.818764370000011</c:v>
                </c:pt>
                <c:pt idx="267">
                  <c:v>-38.803932789999998</c:v>
                </c:pt>
                <c:pt idx="268">
                  <c:v>-38.782927749999999</c:v>
                </c:pt>
                <c:pt idx="269">
                  <c:v>-38.787197200000001</c:v>
                </c:pt>
                <c:pt idx="270">
                  <c:v>-38.793113390000009</c:v>
                </c:pt>
                <c:pt idx="271">
                  <c:v>-38.741221300000014</c:v>
                </c:pt>
                <c:pt idx="272">
                  <c:v>-38.710651370000008</c:v>
                </c:pt>
                <c:pt idx="273">
                  <c:v>-38.749928860000011</c:v>
                </c:pt>
                <c:pt idx="274">
                  <c:v>-38.707595510000004</c:v>
                </c:pt>
                <c:pt idx="275">
                  <c:v>-38.728725770000004</c:v>
                </c:pt>
                <c:pt idx="276">
                  <c:v>-38.678485370000011</c:v>
                </c:pt>
                <c:pt idx="277">
                  <c:v>-38.651571789999998</c:v>
                </c:pt>
                <c:pt idx="278">
                  <c:v>-38.649833530000002</c:v>
                </c:pt>
                <c:pt idx="279">
                  <c:v>-38.571959010000008</c:v>
                </c:pt>
                <c:pt idx="280">
                  <c:v>-38.46502052000001</c:v>
                </c:pt>
                <c:pt idx="281">
                  <c:v>-38.46350932</c:v>
                </c:pt>
                <c:pt idx="282">
                  <c:v>-38.431970050000011</c:v>
                </c:pt>
                <c:pt idx="283">
                  <c:v>-38.363291170000004</c:v>
                </c:pt>
                <c:pt idx="284">
                  <c:v>-38.367344330000009</c:v>
                </c:pt>
                <c:pt idx="285">
                  <c:v>-38.255747669999998</c:v>
                </c:pt>
                <c:pt idx="286">
                  <c:v>-38.289888730000008</c:v>
                </c:pt>
                <c:pt idx="287">
                  <c:v>-38.268773360000012</c:v>
                </c:pt>
                <c:pt idx="288">
                  <c:v>-38.293973480000005</c:v>
                </c:pt>
                <c:pt idx="289">
                  <c:v>-38.251820190000011</c:v>
                </c:pt>
                <c:pt idx="290">
                  <c:v>-38.291936149999998</c:v>
                </c:pt>
                <c:pt idx="291">
                  <c:v>-38.20616651000001</c:v>
                </c:pt>
                <c:pt idx="292">
                  <c:v>-38.232842440000006</c:v>
                </c:pt>
                <c:pt idx="293">
                  <c:v>-38.158270620000003</c:v>
                </c:pt>
                <c:pt idx="294">
                  <c:v>-38.11712215</c:v>
                </c:pt>
                <c:pt idx="295">
                  <c:v>-38.076325260000004</c:v>
                </c:pt>
                <c:pt idx="296">
                  <c:v>-38.0508618</c:v>
                </c:pt>
                <c:pt idx="297">
                  <c:v>-37.962541459999997</c:v>
                </c:pt>
                <c:pt idx="298">
                  <c:v>-37.959630620000006</c:v>
                </c:pt>
                <c:pt idx="299">
                  <c:v>-37.950780849999994</c:v>
                </c:pt>
                <c:pt idx="300">
                  <c:v>-37.952834760000002</c:v>
                </c:pt>
                <c:pt idx="301">
                  <c:v>-37.915900420000007</c:v>
                </c:pt>
                <c:pt idx="302">
                  <c:v>-37.861284650000002</c:v>
                </c:pt>
                <c:pt idx="303">
                  <c:v>-37.815820410000015</c:v>
                </c:pt>
                <c:pt idx="304">
                  <c:v>-37.775173209999998</c:v>
                </c:pt>
                <c:pt idx="305">
                  <c:v>-37.740967310000002</c:v>
                </c:pt>
                <c:pt idx="306">
                  <c:v>-37.725066810000008</c:v>
                </c:pt>
                <c:pt idx="307">
                  <c:v>-37.698469670000016</c:v>
                </c:pt>
                <c:pt idx="308">
                  <c:v>-37.680282550000001</c:v>
                </c:pt>
                <c:pt idx="309">
                  <c:v>-37.657187139999998</c:v>
                </c:pt>
                <c:pt idx="310">
                  <c:v>-37.651808240000001</c:v>
                </c:pt>
                <c:pt idx="311">
                  <c:v>-37.547069860000001</c:v>
                </c:pt>
                <c:pt idx="312">
                  <c:v>-37.60982700000001</c:v>
                </c:pt>
                <c:pt idx="313">
                  <c:v>-37.536367030000001</c:v>
                </c:pt>
                <c:pt idx="314">
                  <c:v>-37.617883710000001</c:v>
                </c:pt>
                <c:pt idx="315">
                  <c:v>-37.628317860000003</c:v>
                </c:pt>
                <c:pt idx="316">
                  <c:v>-37.609434640000003</c:v>
                </c:pt>
                <c:pt idx="317">
                  <c:v>-37.622145840000009</c:v>
                </c:pt>
                <c:pt idx="318">
                  <c:v>-37.647103300000012</c:v>
                </c:pt>
                <c:pt idx="319">
                  <c:v>-37.682466890000015</c:v>
                </c:pt>
                <c:pt idx="320">
                  <c:v>-37.661655790000012</c:v>
                </c:pt>
                <c:pt idx="321">
                  <c:v>-37.703976860000004</c:v>
                </c:pt>
                <c:pt idx="322">
                  <c:v>-37.72737695</c:v>
                </c:pt>
                <c:pt idx="323">
                  <c:v>-37.851578860000011</c:v>
                </c:pt>
                <c:pt idx="324">
                  <c:v>-37.96537922000001</c:v>
                </c:pt>
                <c:pt idx="325">
                  <c:v>-38.104693150000003</c:v>
                </c:pt>
                <c:pt idx="326">
                  <c:v>-38.271403620000001</c:v>
                </c:pt>
                <c:pt idx="327">
                  <c:v>-38.438209969999996</c:v>
                </c:pt>
                <c:pt idx="328">
                  <c:v>-38.552701020000001</c:v>
                </c:pt>
                <c:pt idx="329">
                  <c:v>-38.604303280000003</c:v>
                </c:pt>
                <c:pt idx="330">
                  <c:v>-38.637987850000002</c:v>
                </c:pt>
                <c:pt idx="331">
                  <c:v>-38.748038060000006</c:v>
                </c:pt>
                <c:pt idx="332">
                  <c:v>-38.930014970000009</c:v>
                </c:pt>
                <c:pt idx="333">
                  <c:v>-38.996873409999999</c:v>
                </c:pt>
                <c:pt idx="334">
                  <c:v>-39.047243749999907</c:v>
                </c:pt>
                <c:pt idx="335">
                  <c:v>-39.026136409999907</c:v>
                </c:pt>
                <c:pt idx="336">
                  <c:v>-38.988106029999997</c:v>
                </c:pt>
                <c:pt idx="337">
                  <c:v>-38.890681899999997</c:v>
                </c:pt>
                <c:pt idx="338">
                  <c:v>-38.739649850000006</c:v>
                </c:pt>
                <c:pt idx="339">
                  <c:v>-38.602853890000013</c:v>
                </c:pt>
                <c:pt idx="340">
                  <c:v>-38.473409130000007</c:v>
                </c:pt>
                <c:pt idx="341">
                  <c:v>-38.304069970000008</c:v>
                </c:pt>
                <c:pt idx="342">
                  <c:v>-38.147263030000012</c:v>
                </c:pt>
                <c:pt idx="343">
                  <c:v>-37.951196439999997</c:v>
                </c:pt>
                <c:pt idx="344">
                  <c:v>-37.770615350000014</c:v>
                </c:pt>
                <c:pt idx="345">
                  <c:v>-37.635836990000016</c:v>
                </c:pt>
                <c:pt idx="346">
                  <c:v>-37.53889242000001</c:v>
                </c:pt>
                <c:pt idx="347">
                  <c:v>-37.39628307000001</c:v>
                </c:pt>
                <c:pt idx="348">
                  <c:v>-37.169065240000002</c:v>
                </c:pt>
                <c:pt idx="349">
                  <c:v>-36.936911570000007</c:v>
                </c:pt>
                <c:pt idx="350">
                  <c:v>-36.719925050000001</c:v>
                </c:pt>
                <c:pt idx="351">
                  <c:v>-36.54063046000001</c:v>
                </c:pt>
                <c:pt idx="352">
                  <c:v>-36.377421250000012</c:v>
                </c:pt>
                <c:pt idx="353">
                  <c:v>-36.244428880000001</c:v>
                </c:pt>
                <c:pt idx="354">
                  <c:v>-36.146147250000006</c:v>
                </c:pt>
                <c:pt idx="355">
                  <c:v>-36.051825890000011</c:v>
                </c:pt>
                <c:pt idx="356">
                  <c:v>-36.038580300000007</c:v>
                </c:pt>
                <c:pt idx="357">
                  <c:v>-35.99824967</c:v>
                </c:pt>
                <c:pt idx="358">
                  <c:v>-35.949615219999998</c:v>
                </c:pt>
                <c:pt idx="359">
                  <c:v>-35.91690838000001</c:v>
                </c:pt>
                <c:pt idx="360">
                  <c:v>-35.861090660000016</c:v>
                </c:pt>
                <c:pt idx="361">
                  <c:v>-35.786566630000003</c:v>
                </c:pt>
                <c:pt idx="362">
                  <c:v>-35.754517030000009</c:v>
                </c:pt>
                <c:pt idx="363">
                  <c:v>-35.709774060000001</c:v>
                </c:pt>
                <c:pt idx="364">
                  <c:v>-35.686335559999996</c:v>
                </c:pt>
                <c:pt idx="365">
                  <c:v>-35.692580410000012</c:v>
                </c:pt>
                <c:pt idx="366">
                  <c:v>-35.65468769000001</c:v>
                </c:pt>
                <c:pt idx="367">
                  <c:v>-35.593185990000009</c:v>
                </c:pt>
                <c:pt idx="368">
                  <c:v>-35.529161709999997</c:v>
                </c:pt>
                <c:pt idx="369">
                  <c:v>-35.505850819999999</c:v>
                </c:pt>
                <c:pt idx="370">
                  <c:v>-35.540136360000012</c:v>
                </c:pt>
                <c:pt idx="371">
                  <c:v>-35.587255610000007</c:v>
                </c:pt>
                <c:pt idx="372">
                  <c:v>-35.589252939999994</c:v>
                </c:pt>
                <c:pt idx="373">
                  <c:v>-35.636304450000004</c:v>
                </c:pt>
                <c:pt idx="374">
                  <c:v>-35.643052070000003</c:v>
                </c:pt>
                <c:pt idx="375">
                  <c:v>-35.673654480000003</c:v>
                </c:pt>
                <c:pt idx="376">
                  <c:v>-35.696179470000011</c:v>
                </c:pt>
                <c:pt idx="377">
                  <c:v>-35.721977940000002</c:v>
                </c:pt>
                <c:pt idx="378">
                  <c:v>-35.74063933</c:v>
                </c:pt>
                <c:pt idx="379">
                  <c:v>-35.771206720000009</c:v>
                </c:pt>
                <c:pt idx="380">
                  <c:v>-35.780609730000009</c:v>
                </c:pt>
                <c:pt idx="381">
                  <c:v>-35.828556610000014</c:v>
                </c:pt>
                <c:pt idx="382">
                  <c:v>-35.823012030000015</c:v>
                </c:pt>
                <c:pt idx="383">
                  <c:v>-35.868262030000011</c:v>
                </c:pt>
                <c:pt idx="384">
                  <c:v>-35.926637170000006</c:v>
                </c:pt>
                <c:pt idx="385">
                  <c:v>-35.990026040000011</c:v>
                </c:pt>
                <c:pt idx="386">
                  <c:v>-36.04501982</c:v>
                </c:pt>
                <c:pt idx="387">
                  <c:v>-36.060268860000001</c:v>
                </c:pt>
                <c:pt idx="388">
                  <c:v>-36.040749120000001</c:v>
                </c:pt>
                <c:pt idx="389">
                  <c:v>-36.081780240000008</c:v>
                </c:pt>
                <c:pt idx="390">
                  <c:v>-36.040525910000007</c:v>
                </c:pt>
                <c:pt idx="391">
                  <c:v>-36.115194819999999</c:v>
                </c:pt>
                <c:pt idx="392">
                  <c:v>-36.118442130000005</c:v>
                </c:pt>
                <c:pt idx="393">
                  <c:v>-36.096485020000003</c:v>
                </c:pt>
                <c:pt idx="394">
                  <c:v>-36.058799660000005</c:v>
                </c:pt>
                <c:pt idx="395">
                  <c:v>-36.118226140000012</c:v>
                </c:pt>
                <c:pt idx="396">
                  <c:v>-36.162483350000002</c:v>
                </c:pt>
                <c:pt idx="397">
                  <c:v>-36.238432200000013</c:v>
                </c:pt>
                <c:pt idx="398">
                  <c:v>-36.314947830000008</c:v>
                </c:pt>
                <c:pt idx="399">
                  <c:v>-36.458327220000015</c:v>
                </c:pt>
                <c:pt idx="400">
                  <c:v>-36.608672069999997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A13-472C-B3CD-19AEFCCF9B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1117487"/>
        <c:axId val="2141113647"/>
      </c:scatterChart>
      <c:valAx>
        <c:axId val="2141117487"/>
        <c:scaling>
          <c:orientation val="minMax"/>
          <c:max val="260000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Frequency (GHz)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3647"/>
        <c:crosses val="autoZero"/>
        <c:crossBetween val="midCat"/>
        <c:majorUnit val="2000000000"/>
        <c:dispUnits>
          <c:builtInUnit val="billions"/>
        </c:dispUnits>
      </c:valAx>
      <c:valAx>
        <c:axId val="2141113647"/>
        <c:scaling>
          <c:orientation val="minMax"/>
          <c:min val="-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S21 (dB)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748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MASW-011206,</a:t>
            </a:r>
            <a:r>
              <a:rPr lang="en-US" baseline="0"/>
              <a:t> RFC to RF1 Isolation, Board Loss De-embedded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'RF1 ISO Deembedded'!$B$1</c:f>
              <c:strCache>
                <c:ptCount val="1"/>
                <c:pt idx="0">
                  <c:v>MASW-011206_SN9_RF1ISO_RF2IL_-40C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'RF1 ISO Deembedded'!$A$2:$A$402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ISO Deembedded'!$B$2:$B$402</c:f>
              <c:numCache>
                <c:formatCode>General</c:formatCode>
                <c:ptCount val="401"/>
                <c:pt idx="0">
                  <c:v>-78.690224843099998</c:v>
                </c:pt>
                <c:pt idx="1">
                  <c:v>-72.729153797500004</c:v>
                </c:pt>
                <c:pt idx="2">
                  <c:v>-63.826965880499998</c:v>
                </c:pt>
                <c:pt idx="3">
                  <c:v>-56.903908341300003</c:v>
                </c:pt>
                <c:pt idx="4">
                  <c:v>-57.240083812499897</c:v>
                </c:pt>
                <c:pt idx="5">
                  <c:v>-57.866155299600003</c:v>
                </c:pt>
                <c:pt idx="6">
                  <c:v>-55.753696290699999</c:v>
                </c:pt>
                <c:pt idx="7">
                  <c:v>-61.5864752989999</c:v>
                </c:pt>
                <c:pt idx="8">
                  <c:v>-66.320389358</c:v>
                </c:pt>
                <c:pt idx="9">
                  <c:v>-66.231242875000007</c:v>
                </c:pt>
                <c:pt idx="10">
                  <c:v>-59.102582042999998</c:v>
                </c:pt>
                <c:pt idx="11">
                  <c:v>-58.174183311</c:v>
                </c:pt>
                <c:pt idx="12">
                  <c:v>-61.274838205000002</c:v>
                </c:pt>
                <c:pt idx="13">
                  <c:v>-65.344909949999987</c:v>
                </c:pt>
                <c:pt idx="14">
                  <c:v>-68.588216299999999</c:v>
                </c:pt>
                <c:pt idx="15">
                  <c:v>-65.910642358000004</c:v>
                </c:pt>
                <c:pt idx="16">
                  <c:v>-59.475898816000004</c:v>
                </c:pt>
                <c:pt idx="17">
                  <c:v>-59.169129605000002</c:v>
                </c:pt>
                <c:pt idx="18">
                  <c:v>-65.251175982999996</c:v>
                </c:pt>
                <c:pt idx="19">
                  <c:v>-65.304736706</c:v>
                </c:pt>
                <c:pt idx="20">
                  <c:v>-64.270570999</c:v>
                </c:pt>
                <c:pt idx="21">
                  <c:v>-62.672789697000006</c:v>
                </c:pt>
                <c:pt idx="22">
                  <c:v>-62.630621256000005</c:v>
                </c:pt>
                <c:pt idx="23">
                  <c:v>-64.425570530000002</c:v>
                </c:pt>
                <c:pt idx="24">
                  <c:v>-63.258387328000005</c:v>
                </c:pt>
                <c:pt idx="25">
                  <c:v>-63.728942916000001</c:v>
                </c:pt>
                <c:pt idx="26">
                  <c:v>-62.161323304</c:v>
                </c:pt>
                <c:pt idx="27">
                  <c:v>-62.331392823999899</c:v>
                </c:pt>
                <c:pt idx="28">
                  <c:v>-61.693255878999999</c:v>
                </c:pt>
                <c:pt idx="29">
                  <c:v>-60.839535509000001</c:v>
                </c:pt>
                <c:pt idx="30">
                  <c:v>-60.523621188</c:v>
                </c:pt>
                <c:pt idx="31">
                  <c:v>-59.824559221000001</c:v>
                </c:pt>
                <c:pt idx="32">
                  <c:v>-59.546488991000004</c:v>
                </c:pt>
                <c:pt idx="33">
                  <c:v>-59.230419323000007</c:v>
                </c:pt>
                <c:pt idx="34">
                  <c:v>-58.767482426000001</c:v>
                </c:pt>
                <c:pt idx="35">
                  <c:v>-58.013319974000005</c:v>
                </c:pt>
                <c:pt idx="36">
                  <c:v>-57.698768744999995</c:v>
                </c:pt>
                <c:pt idx="37">
                  <c:v>-57.570629924999999</c:v>
                </c:pt>
                <c:pt idx="38">
                  <c:v>-57.237153894000002</c:v>
                </c:pt>
                <c:pt idx="39">
                  <c:v>-56.807884231999999</c:v>
                </c:pt>
                <c:pt idx="40">
                  <c:v>-56.049267706999998</c:v>
                </c:pt>
                <c:pt idx="41">
                  <c:v>-56.169646848999996</c:v>
                </c:pt>
                <c:pt idx="42">
                  <c:v>-55.548217758</c:v>
                </c:pt>
                <c:pt idx="43">
                  <c:v>-55.405396205999999</c:v>
                </c:pt>
                <c:pt idx="44">
                  <c:v>-55.313644155999995</c:v>
                </c:pt>
                <c:pt idx="45">
                  <c:v>-55.177972823999902</c:v>
                </c:pt>
                <c:pt idx="46">
                  <c:v>-54.554306963999998</c:v>
                </c:pt>
                <c:pt idx="47">
                  <c:v>-54.409442678000005</c:v>
                </c:pt>
                <c:pt idx="48">
                  <c:v>-53.884009900999999</c:v>
                </c:pt>
                <c:pt idx="49">
                  <c:v>-53.781285075</c:v>
                </c:pt>
                <c:pt idx="50">
                  <c:v>-53.429223927999999</c:v>
                </c:pt>
                <c:pt idx="51">
                  <c:v>-53.281296311000006</c:v>
                </c:pt>
                <c:pt idx="52">
                  <c:v>-53.205300968999907</c:v>
                </c:pt>
                <c:pt idx="53">
                  <c:v>-52.992699595999895</c:v>
                </c:pt>
                <c:pt idx="54">
                  <c:v>-53.075343274999994</c:v>
                </c:pt>
                <c:pt idx="55">
                  <c:v>-52.837995598000006</c:v>
                </c:pt>
                <c:pt idx="56">
                  <c:v>-52.782771112999896</c:v>
                </c:pt>
                <c:pt idx="57">
                  <c:v>-52.851531391000002</c:v>
                </c:pt>
                <c:pt idx="58">
                  <c:v>-52.770255735000006</c:v>
                </c:pt>
                <c:pt idx="59">
                  <c:v>-52.476874584000001</c:v>
                </c:pt>
                <c:pt idx="60">
                  <c:v>-52.370901762000003</c:v>
                </c:pt>
                <c:pt idx="61">
                  <c:v>-52.174634222999998</c:v>
                </c:pt>
                <c:pt idx="62">
                  <c:v>-51.952834979000002</c:v>
                </c:pt>
                <c:pt idx="63">
                  <c:v>-51.819753673000001</c:v>
                </c:pt>
                <c:pt idx="64">
                  <c:v>-51.551538658999995</c:v>
                </c:pt>
                <c:pt idx="65">
                  <c:v>-51.232926352</c:v>
                </c:pt>
                <c:pt idx="66">
                  <c:v>-50.999467605</c:v>
                </c:pt>
                <c:pt idx="67">
                  <c:v>-50.698529307999998</c:v>
                </c:pt>
                <c:pt idx="68">
                  <c:v>-50.514285556000004</c:v>
                </c:pt>
                <c:pt idx="69">
                  <c:v>-50.282926509000006</c:v>
                </c:pt>
                <c:pt idx="70">
                  <c:v>-50.067209544999997</c:v>
                </c:pt>
                <c:pt idx="71">
                  <c:v>-49.973643822999996</c:v>
                </c:pt>
                <c:pt idx="72">
                  <c:v>-49.923059316999897</c:v>
                </c:pt>
                <c:pt idx="73">
                  <c:v>-50.088998644</c:v>
                </c:pt>
                <c:pt idx="74">
                  <c:v>-50.057174758999999</c:v>
                </c:pt>
                <c:pt idx="75">
                  <c:v>-49.912778474999996</c:v>
                </c:pt>
                <c:pt idx="76">
                  <c:v>-49.849286047</c:v>
                </c:pt>
                <c:pt idx="77">
                  <c:v>-49.644811525999998</c:v>
                </c:pt>
                <c:pt idx="78">
                  <c:v>-49.716316192999997</c:v>
                </c:pt>
                <c:pt idx="79">
                  <c:v>-49.729536884999995</c:v>
                </c:pt>
                <c:pt idx="80">
                  <c:v>-49.624606860999997</c:v>
                </c:pt>
                <c:pt idx="81">
                  <c:v>-49.579385793</c:v>
                </c:pt>
                <c:pt idx="82">
                  <c:v>-49.127888446</c:v>
                </c:pt>
                <c:pt idx="83">
                  <c:v>-48.637262747000001</c:v>
                </c:pt>
                <c:pt idx="84">
                  <c:v>-48.319774371999998</c:v>
                </c:pt>
                <c:pt idx="85">
                  <c:v>-48.133684752999898</c:v>
                </c:pt>
                <c:pt idx="86">
                  <c:v>-47.806264559999995</c:v>
                </c:pt>
                <c:pt idx="87">
                  <c:v>-47.676985152</c:v>
                </c:pt>
                <c:pt idx="88">
                  <c:v>-47.519249389000002</c:v>
                </c:pt>
                <c:pt idx="89">
                  <c:v>-47.268272590000002</c:v>
                </c:pt>
                <c:pt idx="90">
                  <c:v>-47.150892767000002</c:v>
                </c:pt>
                <c:pt idx="91">
                  <c:v>-47.041500792000001</c:v>
                </c:pt>
                <c:pt idx="92">
                  <c:v>-46.985125139000004</c:v>
                </c:pt>
                <c:pt idx="93">
                  <c:v>-46.775154520999997</c:v>
                </c:pt>
                <c:pt idx="94">
                  <c:v>-46.649325885999993</c:v>
                </c:pt>
                <c:pt idx="95">
                  <c:v>-46.594040817999996</c:v>
                </c:pt>
                <c:pt idx="96">
                  <c:v>-46.539426397</c:v>
                </c:pt>
                <c:pt idx="97">
                  <c:v>-46.387894639999999</c:v>
                </c:pt>
                <c:pt idx="98">
                  <c:v>-46.399993951000006</c:v>
                </c:pt>
                <c:pt idx="99">
                  <c:v>-46.434484541000003</c:v>
                </c:pt>
                <c:pt idx="100">
                  <c:v>-46.287840198000005</c:v>
                </c:pt>
                <c:pt idx="101">
                  <c:v>-46.143914078000002</c:v>
                </c:pt>
                <c:pt idx="102">
                  <c:v>-46.012001603999998</c:v>
                </c:pt>
                <c:pt idx="103">
                  <c:v>-45.771894562999996</c:v>
                </c:pt>
                <c:pt idx="104">
                  <c:v>-45.723710790999995</c:v>
                </c:pt>
                <c:pt idx="105">
                  <c:v>-45.553335060999899</c:v>
                </c:pt>
                <c:pt idx="106">
                  <c:v>-45.451078335000005</c:v>
                </c:pt>
                <c:pt idx="107">
                  <c:v>-45.352399450999997</c:v>
                </c:pt>
                <c:pt idx="108">
                  <c:v>-45.177032218999997</c:v>
                </c:pt>
                <c:pt idx="109">
                  <c:v>-45.130819579000004</c:v>
                </c:pt>
                <c:pt idx="110">
                  <c:v>-45.020019009999999</c:v>
                </c:pt>
                <c:pt idx="111">
                  <c:v>-44.911869664999998</c:v>
                </c:pt>
                <c:pt idx="112">
                  <c:v>-44.758142468999999</c:v>
                </c:pt>
                <c:pt idx="113">
                  <c:v>-44.676739669999996</c:v>
                </c:pt>
                <c:pt idx="114">
                  <c:v>-44.646967502000003</c:v>
                </c:pt>
                <c:pt idx="115">
                  <c:v>-44.606440278000001</c:v>
                </c:pt>
                <c:pt idx="116">
                  <c:v>-44.611831502000001</c:v>
                </c:pt>
                <c:pt idx="117">
                  <c:v>-44.456653566</c:v>
                </c:pt>
                <c:pt idx="118">
                  <c:v>-44.333426619000001</c:v>
                </c:pt>
                <c:pt idx="119">
                  <c:v>-44.307336468999999</c:v>
                </c:pt>
                <c:pt idx="120">
                  <c:v>-44.205014487</c:v>
                </c:pt>
                <c:pt idx="121">
                  <c:v>-44.012286950000004</c:v>
                </c:pt>
                <c:pt idx="122">
                  <c:v>-43.954298747999999</c:v>
                </c:pt>
                <c:pt idx="123">
                  <c:v>-43.816182320999999</c:v>
                </c:pt>
                <c:pt idx="124">
                  <c:v>-43.665177893999903</c:v>
                </c:pt>
                <c:pt idx="125">
                  <c:v>-43.381605899000007</c:v>
                </c:pt>
                <c:pt idx="126">
                  <c:v>-43.183608630000002</c:v>
                </c:pt>
                <c:pt idx="127">
                  <c:v>-43.330153869999997</c:v>
                </c:pt>
                <c:pt idx="128">
                  <c:v>-43.905523547999998</c:v>
                </c:pt>
                <c:pt idx="129">
                  <c:v>-44.633134988000002</c:v>
                </c:pt>
                <c:pt idx="130">
                  <c:v>-44.672656263</c:v>
                </c:pt>
                <c:pt idx="131">
                  <c:v>-44.115189342000001</c:v>
                </c:pt>
                <c:pt idx="132">
                  <c:v>-43.310243566000004</c:v>
                </c:pt>
                <c:pt idx="133">
                  <c:v>-43.161307728999994</c:v>
                </c:pt>
                <c:pt idx="134">
                  <c:v>-43.464432772000002</c:v>
                </c:pt>
                <c:pt idx="135">
                  <c:v>-43.597443788</c:v>
                </c:pt>
                <c:pt idx="136">
                  <c:v>-43.511934140000001</c:v>
                </c:pt>
                <c:pt idx="137">
                  <c:v>-43.435423818999901</c:v>
                </c:pt>
                <c:pt idx="138">
                  <c:v>-43.302410238</c:v>
                </c:pt>
                <c:pt idx="139">
                  <c:v>-43.265183537000006</c:v>
                </c:pt>
                <c:pt idx="140">
                  <c:v>-43.2086371709999</c:v>
                </c:pt>
                <c:pt idx="141">
                  <c:v>-43.166924856999998</c:v>
                </c:pt>
                <c:pt idx="142">
                  <c:v>-43.109650607000006</c:v>
                </c:pt>
                <c:pt idx="143">
                  <c:v>-43.065741027000001</c:v>
                </c:pt>
                <c:pt idx="144">
                  <c:v>-43.062962661</c:v>
                </c:pt>
                <c:pt idx="145">
                  <c:v>-43.026234782000003</c:v>
                </c:pt>
                <c:pt idx="146">
                  <c:v>-42.867395197999997</c:v>
                </c:pt>
                <c:pt idx="147">
                  <c:v>-42.880115799999999</c:v>
                </c:pt>
                <c:pt idx="148">
                  <c:v>-42.720091615999998</c:v>
                </c:pt>
                <c:pt idx="149">
                  <c:v>-42.703108974000003</c:v>
                </c:pt>
                <c:pt idx="150">
                  <c:v>-42.581211703000001</c:v>
                </c:pt>
                <c:pt idx="151">
                  <c:v>-42.443029414000002</c:v>
                </c:pt>
                <c:pt idx="152">
                  <c:v>-42.339648797999999</c:v>
                </c:pt>
                <c:pt idx="153">
                  <c:v>-42.270027528</c:v>
                </c:pt>
                <c:pt idx="154">
                  <c:v>-42.134812824999898</c:v>
                </c:pt>
                <c:pt idx="155">
                  <c:v>-42.105087302999998</c:v>
                </c:pt>
                <c:pt idx="156">
                  <c:v>-42.139744537999995</c:v>
                </c:pt>
                <c:pt idx="157">
                  <c:v>-42.105492980000001</c:v>
                </c:pt>
                <c:pt idx="158">
                  <c:v>-42.038245715999999</c:v>
                </c:pt>
                <c:pt idx="159">
                  <c:v>-42.079179932000002</c:v>
                </c:pt>
                <c:pt idx="160">
                  <c:v>-42.105613308999999</c:v>
                </c:pt>
                <c:pt idx="161">
                  <c:v>-42.213612151</c:v>
                </c:pt>
                <c:pt idx="162">
                  <c:v>-42.209596181000002</c:v>
                </c:pt>
                <c:pt idx="163">
                  <c:v>-42.242639971999999</c:v>
                </c:pt>
                <c:pt idx="164">
                  <c:v>-42.171281243000003</c:v>
                </c:pt>
                <c:pt idx="165">
                  <c:v>-42.193528198999999</c:v>
                </c:pt>
                <c:pt idx="166">
                  <c:v>-42.093546121000003</c:v>
                </c:pt>
                <c:pt idx="167">
                  <c:v>-42.114726861999898</c:v>
                </c:pt>
                <c:pt idx="168">
                  <c:v>-41.998799028999898</c:v>
                </c:pt>
                <c:pt idx="169">
                  <c:v>-41.909740026000001</c:v>
                </c:pt>
                <c:pt idx="170">
                  <c:v>-41.914617647</c:v>
                </c:pt>
                <c:pt idx="171">
                  <c:v>-41.912936940000002</c:v>
                </c:pt>
                <c:pt idx="172">
                  <c:v>-41.869629455999998</c:v>
                </c:pt>
                <c:pt idx="173">
                  <c:v>-41.870573909000001</c:v>
                </c:pt>
                <c:pt idx="174">
                  <c:v>-41.756156470999997</c:v>
                </c:pt>
                <c:pt idx="175">
                  <c:v>-41.791564540000003</c:v>
                </c:pt>
                <c:pt idx="176">
                  <c:v>-41.759223747</c:v>
                </c:pt>
                <c:pt idx="177">
                  <c:v>-41.693781270000002</c:v>
                </c:pt>
                <c:pt idx="178">
                  <c:v>-41.692532164999996</c:v>
                </c:pt>
                <c:pt idx="179">
                  <c:v>-41.6748806989999</c:v>
                </c:pt>
                <c:pt idx="180">
                  <c:v>-41.612638062000002</c:v>
                </c:pt>
                <c:pt idx="181">
                  <c:v>-41.518185463000002</c:v>
                </c:pt>
                <c:pt idx="182">
                  <c:v>-41.419522504999904</c:v>
                </c:pt>
                <c:pt idx="183">
                  <c:v>-41.352144467999906</c:v>
                </c:pt>
                <c:pt idx="184">
                  <c:v>-41.300349666000002</c:v>
                </c:pt>
                <c:pt idx="185">
                  <c:v>-41.187139291999998</c:v>
                </c:pt>
                <c:pt idx="186">
                  <c:v>-41.153659891000004</c:v>
                </c:pt>
                <c:pt idx="187">
                  <c:v>-41.166032383000001</c:v>
                </c:pt>
                <c:pt idx="188">
                  <c:v>-41.034523192000002</c:v>
                </c:pt>
                <c:pt idx="189">
                  <c:v>-41.005758780999997</c:v>
                </c:pt>
                <c:pt idx="190">
                  <c:v>-41.053677825000001</c:v>
                </c:pt>
                <c:pt idx="191">
                  <c:v>-41.034054679999997</c:v>
                </c:pt>
                <c:pt idx="192">
                  <c:v>-41.013428077999997</c:v>
                </c:pt>
                <c:pt idx="193">
                  <c:v>-41.016019244000006</c:v>
                </c:pt>
                <c:pt idx="194">
                  <c:v>-41.002819402999897</c:v>
                </c:pt>
                <c:pt idx="195">
                  <c:v>-41.030591587000004</c:v>
                </c:pt>
                <c:pt idx="196">
                  <c:v>-41.013339510000002</c:v>
                </c:pt>
                <c:pt idx="197">
                  <c:v>-41.000854035000003</c:v>
                </c:pt>
                <c:pt idx="198">
                  <c:v>-40.927015150999999</c:v>
                </c:pt>
                <c:pt idx="199">
                  <c:v>-40.848876032999996</c:v>
                </c:pt>
                <c:pt idx="200">
                  <c:v>-40.860569517999998</c:v>
                </c:pt>
                <c:pt idx="201">
                  <c:v>-40.797740157999996</c:v>
                </c:pt>
                <c:pt idx="202">
                  <c:v>-40.736565380000002</c:v>
                </c:pt>
                <c:pt idx="203">
                  <c:v>-40.673136507999999</c:v>
                </c:pt>
                <c:pt idx="204">
                  <c:v>-40.632210994000005</c:v>
                </c:pt>
                <c:pt idx="205">
                  <c:v>-40.5210948369999</c:v>
                </c:pt>
                <c:pt idx="206">
                  <c:v>-40.504992451999996</c:v>
                </c:pt>
                <c:pt idx="207">
                  <c:v>-40.453212357000005</c:v>
                </c:pt>
                <c:pt idx="208">
                  <c:v>-40.456566510000002</c:v>
                </c:pt>
                <c:pt idx="209">
                  <c:v>-40.454559476</c:v>
                </c:pt>
                <c:pt idx="210">
                  <c:v>-40.35320995</c:v>
                </c:pt>
                <c:pt idx="211">
                  <c:v>-40.313153413000002</c:v>
                </c:pt>
                <c:pt idx="212">
                  <c:v>-40.335630193</c:v>
                </c:pt>
                <c:pt idx="213">
                  <c:v>-40.1986262</c:v>
                </c:pt>
                <c:pt idx="214">
                  <c:v>-40.204395400000003</c:v>
                </c:pt>
                <c:pt idx="215">
                  <c:v>-40.187915335</c:v>
                </c:pt>
                <c:pt idx="216">
                  <c:v>-40.051818064999999</c:v>
                </c:pt>
                <c:pt idx="217">
                  <c:v>-39.964768038000003</c:v>
                </c:pt>
                <c:pt idx="218">
                  <c:v>-39.895740101999998</c:v>
                </c:pt>
                <c:pt idx="219">
                  <c:v>-39.777949999000001</c:v>
                </c:pt>
                <c:pt idx="220">
                  <c:v>-39.726337538000003</c:v>
                </c:pt>
                <c:pt idx="221">
                  <c:v>-39.636795653</c:v>
                </c:pt>
                <c:pt idx="222">
                  <c:v>-39.571531041</c:v>
                </c:pt>
                <c:pt idx="223">
                  <c:v>-39.603949577999998</c:v>
                </c:pt>
                <c:pt idx="224">
                  <c:v>-39.490005868000004</c:v>
                </c:pt>
                <c:pt idx="225">
                  <c:v>-39.466460325</c:v>
                </c:pt>
                <c:pt idx="226">
                  <c:v>-39.399619704999999</c:v>
                </c:pt>
                <c:pt idx="227">
                  <c:v>-39.270841919999903</c:v>
                </c:pt>
                <c:pt idx="228">
                  <c:v>-39.204062539999995</c:v>
                </c:pt>
                <c:pt idx="229">
                  <c:v>-39.127419663000005</c:v>
                </c:pt>
                <c:pt idx="230">
                  <c:v>-39.059839237000006</c:v>
                </c:pt>
                <c:pt idx="231">
                  <c:v>-39.052765915999998</c:v>
                </c:pt>
                <c:pt idx="232">
                  <c:v>-39.011597555000002</c:v>
                </c:pt>
                <c:pt idx="233">
                  <c:v>-38.920395077000002</c:v>
                </c:pt>
                <c:pt idx="234">
                  <c:v>-39.018336845999997</c:v>
                </c:pt>
                <c:pt idx="235">
                  <c:v>-38.925148487000001</c:v>
                </c:pt>
                <c:pt idx="236">
                  <c:v>-39.018208301999998</c:v>
                </c:pt>
                <c:pt idx="237">
                  <c:v>-39.097980028999999</c:v>
                </c:pt>
                <c:pt idx="238">
                  <c:v>-39.179817080000007</c:v>
                </c:pt>
                <c:pt idx="239">
                  <c:v>-39.180373887000002</c:v>
                </c:pt>
                <c:pt idx="240">
                  <c:v>-39.287761232000001</c:v>
                </c:pt>
                <c:pt idx="241">
                  <c:v>-39.186113451000004</c:v>
                </c:pt>
                <c:pt idx="242">
                  <c:v>-39.205851451000001</c:v>
                </c:pt>
                <c:pt idx="243">
                  <c:v>-39.086095747999998</c:v>
                </c:pt>
                <c:pt idx="244">
                  <c:v>-39.037542526000003</c:v>
                </c:pt>
                <c:pt idx="245">
                  <c:v>-39.014137542</c:v>
                </c:pt>
                <c:pt idx="246">
                  <c:v>-38.978444295000003</c:v>
                </c:pt>
                <c:pt idx="247">
                  <c:v>-38.944933625000004</c:v>
                </c:pt>
                <c:pt idx="248">
                  <c:v>-38.982112550000011</c:v>
                </c:pt>
                <c:pt idx="249">
                  <c:v>-38.861779330000012</c:v>
                </c:pt>
                <c:pt idx="250">
                  <c:v>-38.886972570000005</c:v>
                </c:pt>
                <c:pt idx="251">
                  <c:v>-38.899760040000004</c:v>
                </c:pt>
                <c:pt idx="252">
                  <c:v>-38.838658460000012</c:v>
                </c:pt>
                <c:pt idx="253">
                  <c:v>-38.874840487</c:v>
                </c:pt>
                <c:pt idx="254">
                  <c:v>-38.905093388000004</c:v>
                </c:pt>
                <c:pt idx="255">
                  <c:v>-38.872866672000001</c:v>
                </c:pt>
                <c:pt idx="256">
                  <c:v>-38.942859144000003</c:v>
                </c:pt>
                <c:pt idx="257">
                  <c:v>-38.916558065000004</c:v>
                </c:pt>
                <c:pt idx="258">
                  <c:v>-38.927037352999996</c:v>
                </c:pt>
                <c:pt idx="259">
                  <c:v>-38.901192494</c:v>
                </c:pt>
                <c:pt idx="260">
                  <c:v>-38.828807939000001</c:v>
                </c:pt>
                <c:pt idx="261">
                  <c:v>-38.773244764000005</c:v>
                </c:pt>
                <c:pt idx="262">
                  <c:v>-38.750448783000003</c:v>
                </c:pt>
                <c:pt idx="263">
                  <c:v>-38.662860913000003</c:v>
                </c:pt>
                <c:pt idx="264">
                  <c:v>-38.643319449000003</c:v>
                </c:pt>
                <c:pt idx="265">
                  <c:v>-38.582820317999996</c:v>
                </c:pt>
                <c:pt idx="266">
                  <c:v>-38.594073727000001</c:v>
                </c:pt>
                <c:pt idx="267">
                  <c:v>-38.579805739999998</c:v>
                </c:pt>
                <c:pt idx="268">
                  <c:v>-38.558820586000003</c:v>
                </c:pt>
                <c:pt idx="269">
                  <c:v>-38.467909652000003</c:v>
                </c:pt>
                <c:pt idx="270">
                  <c:v>-38.496914817000004</c:v>
                </c:pt>
                <c:pt idx="271">
                  <c:v>-38.470520276000002</c:v>
                </c:pt>
                <c:pt idx="272">
                  <c:v>-38.572031723999999</c:v>
                </c:pt>
                <c:pt idx="273">
                  <c:v>-38.596181913000002</c:v>
                </c:pt>
                <c:pt idx="274">
                  <c:v>-38.567278282000004</c:v>
                </c:pt>
                <c:pt idx="275">
                  <c:v>-38.534346153999998</c:v>
                </c:pt>
                <c:pt idx="276">
                  <c:v>-38.543595934999999</c:v>
                </c:pt>
                <c:pt idx="277">
                  <c:v>-38.443003321000006</c:v>
                </c:pt>
                <c:pt idx="278">
                  <c:v>-38.424468370999996</c:v>
                </c:pt>
                <c:pt idx="279">
                  <c:v>-38.392201870000001</c:v>
                </c:pt>
                <c:pt idx="280">
                  <c:v>-38.287187320000001</c:v>
                </c:pt>
                <c:pt idx="281">
                  <c:v>-38.233474580000014</c:v>
                </c:pt>
                <c:pt idx="282">
                  <c:v>-38.139680410000011</c:v>
                </c:pt>
                <c:pt idx="283">
                  <c:v>-38.08999026</c:v>
                </c:pt>
                <c:pt idx="284">
                  <c:v>-38.073863039999999</c:v>
                </c:pt>
                <c:pt idx="285">
                  <c:v>-38.04418170000001</c:v>
                </c:pt>
                <c:pt idx="286">
                  <c:v>-38.049357280000009</c:v>
                </c:pt>
                <c:pt idx="287">
                  <c:v>-38.03348943000001</c:v>
                </c:pt>
                <c:pt idx="288">
                  <c:v>-37.977011460000007</c:v>
                </c:pt>
                <c:pt idx="289">
                  <c:v>-38.0244578</c:v>
                </c:pt>
                <c:pt idx="290">
                  <c:v>-37.99764622</c:v>
                </c:pt>
                <c:pt idx="291">
                  <c:v>-37.935953019999999</c:v>
                </c:pt>
                <c:pt idx="292">
                  <c:v>-37.964467280000001</c:v>
                </c:pt>
                <c:pt idx="293">
                  <c:v>-37.986588609999998</c:v>
                </c:pt>
                <c:pt idx="294">
                  <c:v>-37.878959370000011</c:v>
                </c:pt>
                <c:pt idx="295">
                  <c:v>-37.86598226000001</c:v>
                </c:pt>
                <c:pt idx="296">
                  <c:v>-37.79693451</c:v>
                </c:pt>
                <c:pt idx="297">
                  <c:v>-37.836873089999997</c:v>
                </c:pt>
                <c:pt idx="298">
                  <c:v>-37.883016540000014</c:v>
                </c:pt>
                <c:pt idx="299">
                  <c:v>-37.837508710000002</c:v>
                </c:pt>
                <c:pt idx="300">
                  <c:v>-37.783518550000011</c:v>
                </c:pt>
                <c:pt idx="301">
                  <c:v>-37.761121559999999</c:v>
                </c:pt>
                <c:pt idx="302">
                  <c:v>-37.711005470000003</c:v>
                </c:pt>
                <c:pt idx="303">
                  <c:v>-37.746253890000006</c:v>
                </c:pt>
                <c:pt idx="304">
                  <c:v>-37.712664120000007</c:v>
                </c:pt>
                <c:pt idx="305">
                  <c:v>-37.66765233000001</c:v>
                </c:pt>
                <c:pt idx="306">
                  <c:v>-37.682936160000004</c:v>
                </c:pt>
                <c:pt idx="307">
                  <c:v>-37.676722919999996</c:v>
                </c:pt>
                <c:pt idx="308">
                  <c:v>-37.678752529999997</c:v>
                </c:pt>
                <c:pt idx="309">
                  <c:v>-37.756881399999997</c:v>
                </c:pt>
                <c:pt idx="310">
                  <c:v>-37.672279640000014</c:v>
                </c:pt>
                <c:pt idx="311">
                  <c:v>-37.658273829999999</c:v>
                </c:pt>
                <c:pt idx="312">
                  <c:v>-37.637321319999899</c:v>
                </c:pt>
                <c:pt idx="313">
                  <c:v>-37.654423359999996</c:v>
                </c:pt>
                <c:pt idx="314">
                  <c:v>-37.57972719</c:v>
                </c:pt>
                <c:pt idx="315">
                  <c:v>-37.602623780000002</c:v>
                </c:pt>
                <c:pt idx="316">
                  <c:v>-37.52228405000001</c:v>
                </c:pt>
                <c:pt idx="317">
                  <c:v>-37.580389150000016</c:v>
                </c:pt>
                <c:pt idx="318">
                  <c:v>-37.559746270000012</c:v>
                </c:pt>
                <c:pt idx="319">
                  <c:v>-37.5616159</c:v>
                </c:pt>
                <c:pt idx="320">
                  <c:v>-37.604875440000001</c:v>
                </c:pt>
                <c:pt idx="321">
                  <c:v>-37.634957</c:v>
                </c:pt>
                <c:pt idx="322">
                  <c:v>-37.667598390000009</c:v>
                </c:pt>
                <c:pt idx="323">
                  <c:v>-37.809316750000001</c:v>
                </c:pt>
                <c:pt idx="324">
                  <c:v>-37.90117733000001</c:v>
                </c:pt>
                <c:pt idx="325">
                  <c:v>-38.084056050000001</c:v>
                </c:pt>
                <c:pt idx="326">
                  <c:v>-38.173284130000006</c:v>
                </c:pt>
                <c:pt idx="327">
                  <c:v>-38.155019360000011</c:v>
                </c:pt>
                <c:pt idx="328">
                  <c:v>-38.225257680000013</c:v>
                </c:pt>
                <c:pt idx="329">
                  <c:v>-38.333350700000004</c:v>
                </c:pt>
                <c:pt idx="330">
                  <c:v>-38.321719989999998</c:v>
                </c:pt>
                <c:pt idx="331">
                  <c:v>-38.41529503000001</c:v>
                </c:pt>
                <c:pt idx="332">
                  <c:v>-38.429736570000003</c:v>
                </c:pt>
                <c:pt idx="333">
                  <c:v>-38.428967150000005</c:v>
                </c:pt>
                <c:pt idx="334">
                  <c:v>-38.396553489999995</c:v>
                </c:pt>
                <c:pt idx="335">
                  <c:v>-38.310396860000004</c:v>
                </c:pt>
                <c:pt idx="336">
                  <c:v>-38.139437790000009</c:v>
                </c:pt>
                <c:pt idx="337">
                  <c:v>-38.007156320000007</c:v>
                </c:pt>
                <c:pt idx="338">
                  <c:v>-37.852242310000015</c:v>
                </c:pt>
                <c:pt idx="339">
                  <c:v>-37.763167940000002</c:v>
                </c:pt>
                <c:pt idx="340">
                  <c:v>-37.694749560000005</c:v>
                </c:pt>
                <c:pt idx="341">
                  <c:v>-37.647458809999996</c:v>
                </c:pt>
                <c:pt idx="342">
                  <c:v>-37.535693920000007</c:v>
                </c:pt>
                <c:pt idx="343">
                  <c:v>-37.39490996</c:v>
                </c:pt>
                <c:pt idx="344">
                  <c:v>-37.24364362</c:v>
                </c:pt>
                <c:pt idx="345">
                  <c:v>-37.101079100000007</c:v>
                </c:pt>
                <c:pt idx="346">
                  <c:v>-36.95164840000001</c:v>
                </c:pt>
                <c:pt idx="347">
                  <c:v>-36.768185740000014</c:v>
                </c:pt>
                <c:pt idx="348">
                  <c:v>-36.651645180000003</c:v>
                </c:pt>
                <c:pt idx="349">
                  <c:v>-36.560672320000016</c:v>
                </c:pt>
                <c:pt idx="350">
                  <c:v>-36.426896939999999</c:v>
                </c:pt>
                <c:pt idx="351">
                  <c:v>-36.354958860000004</c:v>
                </c:pt>
                <c:pt idx="352">
                  <c:v>-36.134525530000012</c:v>
                </c:pt>
                <c:pt idx="353">
                  <c:v>-36.038161760000001</c:v>
                </c:pt>
                <c:pt idx="354">
                  <c:v>-35.901861940000011</c:v>
                </c:pt>
                <c:pt idx="355">
                  <c:v>-35.773244850000005</c:v>
                </c:pt>
                <c:pt idx="356">
                  <c:v>-35.749774920000014</c:v>
                </c:pt>
                <c:pt idx="357">
                  <c:v>-35.738555570000003</c:v>
                </c:pt>
                <c:pt idx="358">
                  <c:v>-35.678730799999997</c:v>
                </c:pt>
                <c:pt idx="359">
                  <c:v>-35.690200480000009</c:v>
                </c:pt>
                <c:pt idx="360">
                  <c:v>-35.609001170000013</c:v>
                </c:pt>
                <c:pt idx="361">
                  <c:v>-35.567068190000001</c:v>
                </c:pt>
                <c:pt idx="362">
                  <c:v>-35.508017560000013</c:v>
                </c:pt>
                <c:pt idx="363">
                  <c:v>-35.489117120000003</c:v>
                </c:pt>
                <c:pt idx="364">
                  <c:v>-35.423638510000011</c:v>
                </c:pt>
                <c:pt idx="365">
                  <c:v>-35.451538989999996</c:v>
                </c:pt>
                <c:pt idx="366">
                  <c:v>-35.417291840000011</c:v>
                </c:pt>
                <c:pt idx="367">
                  <c:v>-35.424474690000011</c:v>
                </c:pt>
                <c:pt idx="368">
                  <c:v>-35.452201840000015</c:v>
                </c:pt>
                <c:pt idx="369">
                  <c:v>-35.489488360000003</c:v>
                </c:pt>
                <c:pt idx="370">
                  <c:v>-35.546983969999999</c:v>
                </c:pt>
                <c:pt idx="371">
                  <c:v>-35.562681700000006</c:v>
                </c:pt>
                <c:pt idx="372">
                  <c:v>-35.552914130000005</c:v>
                </c:pt>
                <c:pt idx="373">
                  <c:v>-35.607830980000003</c:v>
                </c:pt>
                <c:pt idx="374">
                  <c:v>-35.640491529999998</c:v>
                </c:pt>
                <c:pt idx="375">
                  <c:v>-35.691401960000007</c:v>
                </c:pt>
                <c:pt idx="376">
                  <c:v>-35.75096345</c:v>
                </c:pt>
                <c:pt idx="377">
                  <c:v>-35.690082770000004</c:v>
                </c:pt>
                <c:pt idx="378">
                  <c:v>-35.656295760000006</c:v>
                </c:pt>
                <c:pt idx="379">
                  <c:v>-35.585611080000007</c:v>
                </c:pt>
                <c:pt idx="380">
                  <c:v>-35.524443079999998</c:v>
                </c:pt>
                <c:pt idx="381">
                  <c:v>-35.587231679999995</c:v>
                </c:pt>
                <c:pt idx="382">
                  <c:v>-35.563084519999997</c:v>
                </c:pt>
                <c:pt idx="383">
                  <c:v>-35.491492480000005</c:v>
                </c:pt>
                <c:pt idx="384">
                  <c:v>-35.492277390000012</c:v>
                </c:pt>
                <c:pt idx="385">
                  <c:v>-35.434741410000001</c:v>
                </c:pt>
                <c:pt idx="386">
                  <c:v>-35.292718139999998</c:v>
                </c:pt>
                <c:pt idx="387">
                  <c:v>-35.262092110000012</c:v>
                </c:pt>
                <c:pt idx="388">
                  <c:v>-35.262829680000003</c:v>
                </c:pt>
                <c:pt idx="389">
                  <c:v>-35.155569620000001</c:v>
                </c:pt>
                <c:pt idx="390">
                  <c:v>-35.13054721000001</c:v>
                </c:pt>
                <c:pt idx="391">
                  <c:v>-35.086968800000001</c:v>
                </c:pt>
                <c:pt idx="392">
                  <c:v>-35.051230550000007</c:v>
                </c:pt>
                <c:pt idx="393">
                  <c:v>-35.046975370000006</c:v>
                </c:pt>
                <c:pt idx="394">
                  <c:v>-34.966820240000011</c:v>
                </c:pt>
                <c:pt idx="395">
                  <c:v>-34.924220700000006</c:v>
                </c:pt>
                <c:pt idx="396">
                  <c:v>-34.828576040000002</c:v>
                </c:pt>
                <c:pt idx="397">
                  <c:v>-34.814711709999997</c:v>
                </c:pt>
                <c:pt idx="398">
                  <c:v>-34.777250679999995</c:v>
                </c:pt>
                <c:pt idx="399">
                  <c:v>-34.782622790000005</c:v>
                </c:pt>
                <c:pt idx="400">
                  <c:v>-34.866262769999999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6B6-4608-9C7E-D8F7488F49B0}"/>
            </c:ext>
          </c:extLst>
        </c:ser>
        <c:ser>
          <c:idx val="1"/>
          <c:order val="1"/>
          <c:tx>
            <c:strRef>
              <c:f>'RF1 ISO Deembedded'!$C$1</c:f>
              <c:strCache>
                <c:ptCount val="1"/>
                <c:pt idx="0">
                  <c:v>MASW-011206_SN9_RF1ISO_RF2IL_25C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'RF1 ISO Deembedded'!$A$2:$A$402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ISO Deembedded'!$C$2:$C$402</c:f>
              <c:numCache>
                <c:formatCode>General</c:formatCode>
                <c:ptCount val="401"/>
                <c:pt idx="0">
                  <c:v>-74.704394188099997</c:v>
                </c:pt>
                <c:pt idx="1">
                  <c:v>-72.372761108100008</c:v>
                </c:pt>
                <c:pt idx="2">
                  <c:v>-64.1445307157</c:v>
                </c:pt>
                <c:pt idx="3">
                  <c:v>-56.669048236800002</c:v>
                </c:pt>
                <c:pt idx="4">
                  <c:v>-57.839146407500003</c:v>
                </c:pt>
                <c:pt idx="5">
                  <c:v>-58.085749803000006</c:v>
                </c:pt>
                <c:pt idx="6">
                  <c:v>-56.705607379999904</c:v>
                </c:pt>
                <c:pt idx="7">
                  <c:v>-61.683290778999904</c:v>
                </c:pt>
                <c:pt idx="8">
                  <c:v>-68.904177765</c:v>
                </c:pt>
                <c:pt idx="9">
                  <c:v>-67.484110225000009</c:v>
                </c:pt>
                <c:pt idx="10">
                  <c:v>-60.165516325000006</c:v>
                </c:pt>
                <c:pt idx="11">
                  <c:v>-59.247296329000001</c:v>
                </c:pt>
                <c:pt idx="12">
                  <c:v>-61.622280960000005</c:v>
                </c:pt>
                <c:pt idx="13">
                  <c:v>-66.099933243000009</c:v>
                </c:pt>
                <c:pt idx="14">
                  <c:v>-69.799077769999997</c:v>
                </c:pt>
                <c:pt idx="15">
                  <c:v>-66.390693962</c:v>
                </c:pt>
                <c:pt idx="16">
                  <c:v>-58.564264955999903</c:v>
                </c:pt>
                <c:pt idx="17">
                  <c:v>-60.549954034000002</c:v>
                </c:pt>
                <c:pt idx="18">
                  <c:v>-64.884218097000002</c:v>
                </c:pt>
                <c:pt idx="19">
                  <c:v>-65.153689695000011</c:v>
                </c:pt>
                <c:pt idx="20">
                  <c:v>-63.391670933</c:v>
                </c:pt>
                <c:pt idx="21">
                  <c:v>-62.798525511999998</c:v>
                </c:pt>
                <c:pt idx="22">
                  <c:v>-62.616585668000006</c:v>
                </c:pt>
                <c:pt idx="23">
                  <c:v>-63.366478912999902</c:v>
                </c:pt>
                <c:pt idx="24">
                  <c:v>-63.156445961000003</c:v>
                </c:pt>
                <c:pt idx="25">
                  <c:v>-62.903914004000001</c:v>
                </c:pt>
                <c:pt idx="26">
                  <c:v>-62.208720435000004</c:v>
                </c:pt>
                <c:pt idx="27">
                  <c:v>-61.199245484000002</c:v>
                </c:pt>
                <c:pt idx="28">
                  <c:v>-61.566960504000001</c:v>
                </c:pt>
                <c:pt idx="29">
                  <c:v>-60.535610704</c:v>
                </c:pt>
                <c:pt idx="30">
                  <c:v>-60.255010485</c:v>
                </c:pt>
                <c:pt idx="31">
                  <c:v>-60.070085216999999</c:v>
                </c:pt>
                <c:pt idx="32">
                  <c:v>-59.132875148999901</c:v>
                </c:pt>
                <c:pt idx="33">
                  <c:v>-58.763335340999902</c:v>
                </c:pt>
                <c:pt idx="34">
                  <c:v>-58.811459757000002</c:v>
                </c:pt>
                <c:pt idx="35">
                  <c:v>-57.839253825</c:v>
                </c:pt>
                <c:pt idx="36">
                  <c:v>-57.931060047000003</c:v>
                </c:pt>
                <c:pt idx="37">
                  <c:v>-57.358619385000004</c:v>
                </c:pt>
                <c:pt idx="38">
                  <c:v>-56.842351723999997</c:v>
                </c:pt>
                <c:pt idx="39">
                  <c:v>-56.81549622</c:v>
                </c:pt>
                <c:pt idx="40">
                  <c:v>-56.356644033999999</c:v>
                </c:pt>
                <c:pt idx="41">
                  <c:v>-56.078837780000001</c:v>
                </c:pt>
                <c:pt idx="42">
                  <c:v>-55.767328264</c:v>
                </c:pt>
                <c:pt idx="43">
                  <c:v>-55.771259737000001</c:v>
                </c:pt>
                <c:pt idx="44">
                  <c:v>-55.823198584000004</c:v>
                </c:pt>
                <c:pt idx="45">
                  <c:v>-54.917862412999902</c:v>
                </c:pt>
                <c:pt idx="46">
                  <c:v>-54.866558315000006</c:v>
                </c:pt>
                <c:pt idx="47">
                  <c:v>-54.657792136000005</c:v>
                </c:pt>
                <c:pt idx="48">
                  <c:v>-54.230595047000001</c:v>
                </c:pt>
                <c:pt idx="49">
                  <c:v>-53.770844883000002</c:v>
                </c:pt>
                <c:pt idx="50">
                  <c:v>-53.448287824000005</c:v>
                </c:pt>
                <c:pt idx="51">
                  <c:v>-53.205406859</c:v>
                </c:pt>
                <c:pt idx="52">
                  <c:v>-53.228103854000004</c:v>
                </c:pt>
                <c:pt idx="53">
                  <c:v>-53.008777066999997</c:v>
                </c:pt>
                <c:pt idx="54">
                  <c:v>-52.991023007999999</c:v>
                </c:pt>
                <c:pt idx="55">
                  <c:v>-52.917324086000001</c:v>
                </c:pt>
                <c:pt idx="56">
                  <c:v>-52.702289531999895</c:v>
                </c:pt>
                <c:pt idx="57">
                  <c:v>-52.862239402999997</c:v>
                </c:pt>
                <c:pt idx="58">
                  <c:v>-52.619457582000003</c:v>
                </c:pt>
                <c:pt idx="59">
                  <c:v>-52.443715157</c:v>
                </c:pt>
                <c:pt idx="60">
                  <c:v>-52.093934810999997</c:v>
                </c:pt>
                <c:pt idx="61">
                  <c:v>-51.966299464000002</c:v>
                </c:pt>
                <c:pt idx="62">
                  <c:v>-51.788930725</c:v>
                </c:pt>
                <c:pt idx="63">
                  <c:v>-51.953908313999996</c:v>
                </c:pt>
                <c:pt idx="64">
                  <c:v>-51.541032092999998</c:v>
                </c:pt>
                <c:pt idx="65">
                  <c:v>-51.273974877999997</c:v>
                </c:pt>
                <c:pt idx="66">
                  <c:v>-51.006389693999999</c:v>
                </c:pt>
                <c:pt idx="67">
                  <c:v>-50.654887412000001</c:v>
                </c:pt>
                <c:pt idx="68">
                  <c:v>-50.414524715000006</c:v>
                </c:pt>
                <c:pt idx="69">
                  <c:v>-50.314363009999994</c:v>
                </c:pt>
                <c:pt idx="70">
                  <c:v>-50.052645345999998</c:v>
                </c:pt>
                <c:pt idx="71">
                  <c:v>-49.948436959000006</c:v>
                </c:pt>
                <c:pt idx="72">
                  <c:v>-49.907067634000001</c:v>
                </c:pt>
                <c:pt idx="73">
                  <c:v>-50.10676917</c:v>
                </c:pt>
                <c:pt idx="74">
                  <c:v>-50.031825832000003</c:v>
                </c:pt>
                <c:pt idx="75">
                  <c:v>-50.070032331</c:v>
                </c:pt>
                <c:pt idx="76">
                  <c:v>-49.912429642999896</c:v>
                </c:pt>
                <c:pt idx="77">
                  <c:v>-49.756993190000003</c:v>
                </c:pt>
                <c:pt idx="78">
                  <c:v>-49.697869601999997</c:v>
                </c:pt>
                <c:pt idx="79">
                  <c:v>-49.780864161000004</c:v>
                </c:pt>
                <c:pt idx="80">
                  <c:v>-49.7335154539999</c:v>
                </c:pt>
                <c:pt idx="81">
                  <c:v>-49.516432199999898</c:v>
                </c:pt>
                <c:pt idx="82">
                  <c:v>-49.433920925999999</c:v>
                </c:pt>
                <c:pt idx="83">
                  <c:v>-48.657430761000001</c:v>
                </c:pt>
                <c:pt idx="84">
                  <c:v>-48.511677024999997</c:v>
                </c:pt>
                <c:pt idx="85">
                  <c:v>-48.119671852000003</c:v>
                </c:pt>
                <c:pt idx="86">
                  <c:v>-47.870347162000002</c:v>
                </c:pt>
                <c:pt idx="87">
                  <c:v>-47.645080612000001</c:v>
                </c:pt>
                <c:pt idx="88">
                  <c:v>-47.439515248000006</c:v>
                </c:pt>
                <c:pt idx="89">
                  <c:v>-47.379841710999997</c:v>
                </c:pt>
                <c:pt idx="90">
                  <c:v>-47.170153960999997</c:v>
                </c:pt>
                <c:pt idx="91">
                  <c:v>-47.149468466000002</c:v>
                </c:pt>
                <c:pt idx="92">
                  <c:v>-47.033324897</c:v>
                </c:pt>
                <c:pt idx="93">
                  <c:v>-46.911671231</c:v>
                </c:pt>
                <c:pt idx="94">
                  <c:v>-46.765708072999999</c:v>
                </c:pt>
                <c:pt idx="95">
                  <c:v>-46.729543409000001</c:v>
                </c:pt>
                <c:pt idx="96">
                  <c:v>-46.588637302999999</c:v>
                </c:pt>
                <c:pt idx="97">
                  <c:v>-46.488248584000004</c:v>
                </c:pt>
                <c:pt idx="98">
                  <c:v>-46.532224002</c:v>
                </c:pt>
                <c:pt idx="99">
                  <c:v>-46.574003894000001</c:v>
                </c:pt>
                <c:pt idx="100">
                  <c:v>-46.315298425999998</c:v>
                </c:pt>
                <c:pt idx="101">
                  <c:v>-46.132836304999998</c:v>
                </c:pt>
                <c:pt idx="102">
                  <c:v>-46.056836939</c:v>
                </c:pt>
                <c:pt idx="103">
                  <c:v>-45.950682153999999</c:v>
                </c:pt>
                <c:pt idx="104">
                  <c:v>-45.786520803000002</c:v>
                </c:pt>
                <c:pt idx="105">
                  <c:v>-45.676982062</c:v>
                </c:pt>
                <c:pt idx="106">
                  <c:v>-45.551404138999999</c:v>
                </c:pt>
                <c:pt idx="107">
                  <c:v>-45.446552494999999</c:v>
                </c:pt>
                <c:pt idx="108">
                  <c:v>-45.358524941999995</c:v>
                </c:pt>
                <c:pt idx="109">
                  <c:v>-45.204902503999996</c:v>
                </c:pt>
                <c:pt idx="110">
                  <c:v>-45.215882542999999</c:v>
                </c:pt>
                <c:pt idx="111">
                  <c:v>-44.9739895579999</c:v>
                </c:pt>
                <c:pt idx="112">
                  <c:v>-44.934421348000001</c:v>
                </c:pt>
                <c:pt idx="113">
                  <c:v>-44.869293796999898</c:v>
                </c:pt>
                <c:pt idx="114">
                  <c:v>-44.738682167</c:v>
                </c:pt>
                <c:pt idx="115">
                  <c:v>-44.675150610999999</c:v>
                </c:pt>
                <c:pt idx="116">
                  <c:v>-44.610013086999999</c:v>
                </c:pt>
                <c:pt idx="117">
                  <c:v>-44.536655038999996</c:v>
                </c:pt>
                <c:pt idx="118">
                  <c:v>-44.490687618999999</c:v>
                </c:pt>
                <c:pt idx="119">
                  <c:v>-44.327069265999995</c:v>
                </c:pt>
                <c:pt idx="120">
                  <c:v>-44.210874599999997</c:v>
                </c:pt>
                <c:pt idx="121">
                  <c:v>-44.168432430999999</c:v>
                </c:pt>
                <c:pt idx="122">
                  <c:v>-44.038344730999903</c:v>
                </c:pt>
                <c:pt idx="123">
                  <c:v>-43.876049387999998</c:v>
                </c:pt>
                <c:pt idx="124">
                  <c:v>-43.721190228999994</c:v>
                </c:pt>
                <c:pt idx="125">
                  <c:v>-43.451611163000003</c:v>
                </c:pt>
                <c:pt idx="126">
                  <c:v>-43.348524649999902</c:v>
                </c:pt>
                <c:pt idx="127">
                  <c:v>-43.615781452999904</c:v>
                </c:pt>
                <c:pt idx="128">
                  <c:v>-44.092304032999998</c:v>
                </c:pt>
                <c:pt idx="129">
                  <c:v>-44.675231955999998</c:v>
                </c:pt>
                <c:pt idx="130">
                  <c:v>-44.683886215999898</c:v>
                </c:pt>
                <c:pt idx="131">
                  <c:v>-44.01364641</c:v>
                </c:pt>
                <c:pt idx="132">
                  <c:v>-43.334253941</c:v>
                </c:pt>
                <c:pt idx="133">
                  <c:v>-43.307398244000005</c:v>
                </c:pt>
                <c:pt idx="134">
                  <c:v>-43.621145858000006</c:v>
                </c:pt>
                <c:pt idx="135">
                  <c:v>-43.646694214</c:v>
                </c:pt>
                <c:pt idx="136">
                  <c:v>-43.554171537999999</c:v>
                </c:pt>
                <c:pt idx="137">
                  <c:v>-43.469901254999996</c:v>
                </c:pt>
                <c:pt idx="138">
                  <c:v>-43.432785346000003</c:v>
                </c:pt>
                <c:pt idx="139">
                  <c:v>-43.340120687999999</c:v>
                </c:pt>
                <c:pt idx="140">
                  <c:v>-43.214814505999996</c:v>
                </c:pt>
                <c:pt idx="141">
                  <c:v>-43.284040965000003</c:v>
                </c:pt>
                <c:pt idx="142">
                  <c:v>-43.153271277999998</c:v>
                </c:pt>
                <c:pt idx="143">
                  <c:v>-43.170135458999994</c:v>
                </c:pt>
                <c:pt idx="144">
                  <c:v>-43.043151424999998</c:v>
                </c:pt>
                <c:pt idx="145">
                  <c:v>-43.085590398000001</c:v>
                </c:pt>
                <c:pt idx="146">
                  <c:v>-42.953421892000001</c:v>
                </c:pt>
                <c:pt idx="147">
                  <c:v>-42.887531012000004</c:v>
                </c:pt>
                <c:pt idx="148">
                  <c:v>-42.839970730999994</c:v>
                </c:pt>
                <c:pt idx="149">
                  <c:v>-42.685068514000001</c:v>
                </c:pt>
                <c:pt idx="150">
                  <c:v>-42.591220775999901</c:v>
                </c:pt>
                <c:pt idx="151">
                  <c:v>-42.480401361999895</c:v>
                </c:pt>
                <c:pt idx="152">
                  <c:v>-42.446395613</c:v>
                </c:pt>
                <c:pt idx="153">
                  <c:v>-42.355575531000007</c:v>
                </c:pt>
                <c:pt idx="154">
                  <c:v>-42.284362107</c:v>
                </c:pt>
                <c:pt idx="155">
                  <c:v>-42.276647861999997</c:v>
                </c:pt>
                <c:pt idx="156">
                  <c:v>-42.2181592499999</c:v>
                </c:pt>
                <c:pt idx="157">
                  <c:v>-42.250562406</c:v>
                </c:pt>
                <c:pt idx="158">
                  <c:v>-42.221031752999998</c:v>
                </c:pt>
                <c:pt idx="159">
                  <c:v>-42.244856522999903</c:v>
                </c:pt>
                <c:pt idx="160">
                  <c:v>-42.288073657999995</c:v>
                </c:pt>
                <c:pt idx="161">
                  <c:v>-42.304460145</c:v>
                </c:pt>
                <c:pt idx="162">
                  <c:v>-42.298517783999998</c:v>
                </c:pt>
                <c:pt idx="163">
                  <c:v>-42.348019383999997</c:v>
                </c:pt>
                <c:pt idx="164">
                  <c:v>-42.291574134999998</c:v>
                </c:pt>
                <c:pt idx="165">
                  <c:v>-42.262972283000003</c:v>
                </c:pt>
                <c:pt idx="166">
                  <c:v>-42.199919121999997</c:v>
                </c:pt>
                <c:pt idx="167">
                  <c:v>-42.137417543999995</c:v>
                </c:pt>
                <c:pt idx="168">
                  <c:v>-42.008356552000002</c:v>
                </c:pt>
                <c:pt idx="169">
                  <c:v>-42.041384751999999</c:v>
                </c:pt>
                <c:pt idx="170">
                  <c:v>-42.045599143000004</c:v>
                </c:pt>
                <c:pt idx="171">
                  <c:v>-42.031725653999999</c:v>
                </c:pt>
                <c:pt idx="172">
                  <c:v>-41.942606567999903</c:v>
                </c:pt>
                <c:pt idx="173">
                  <c:v>-41.909197614999997</c:v>
                </c:pt>
                <c:pt idx="174">
                  <c:v>-41.947296239999901</c:v>
                </c:pt>
                <c:pt idx="175">
                  <c:v>-41.867789280000004</c:v>
                </c:pt>
                <c:pt idx="176">
                  <c:v>-41.851244606000002</c:v>
                </c:pt>
                <c:pt idx="177">
                  <c:v>-41.784856158000004</c:v>
                </c:pt>
                <c:pt idx="178">
                  <c:v>-41.763310159</c:v>
                </c:pt>
                <c:pt idx="179">
                  <c:v>-41.738327162000004</c:v>
                </c:pt>
                <c:pt idx="180">
                  <c:v>-41.588236242000001</c:v>
                </c:pt>
                <c:pt idx="181">
                  <c:v>-41.554853864999998</c:v>
                </c:pt>
                <c:pt idx="182">
                  <c:v>-41.461198414000002</c:v>
                </c:pt>
                <c:pt idx="183">
                  <c:v>-41.362432751999997</c:v>
                </c:pt>
                <c:pt idx="184">
                  <c:v>-41.323616585000003</c:v>
                </c:pt>
                <c:pt idx="185">
                  <c:v>-41.209516609000005</c:v>
                </c:pt>
                <c:pt idx="186">
                  <c:v>-41.266232582999905</c:v>
                </c:pt>
                <c:pt idx="187">
                  <c:v>-41.195444242999997</c:v>
                </c:pt>
                <c:pt idx="188">
                  <c:v>-41.155947230999999</c:v>
                </c:pt>
                <c:pt idx="189">
                  <c:v>-41.127463236999901</c:v>
                </c:pt>
                <c:pt idx="190">
                  <c:v>-41.140416403000003</c:v>
                </c:pt>
                <c:pt idx="191">
                  <c:v>-41.169689974000001</c:v>
                </c:pt>
                <c:pt idx="192">
                  <c:v>-41.129121933000008</c:v>
                </c:pt>
                <c:pt idx="193">
                  <c:v>-41.125342207000003</c:v>
                </c:pt>
                <c:pt idx="194">
                  <c:v>-41.122530346999994</c:v>
                </c:pt>
                <c:pt idx="195">
                  <c:v>-41.141204130000006</c:v>
                </c:pt>
                <c:pt idx="196">
                  <c:v>-41.064357487999999</c:v>
                </c:pt>
                <c:pt idx="197">
                  <c:v>-41.081558424999997</c:v>
                </c:pt>
                <c:pt idx="198">
                  <c:v>-40.984116627999995</c:v>
                </c:pt>
                <c:pt idx="199">
                  <c:v>-40.877827796000005</c:v>
                </c:pt>
                <c:pt idx="200">
                  <c:v>-40.847298827000003</c:v>
                </c:pt>
                <c:pt idx="201">
                  <c:v>-40.782218133999997</c:v>
                </c:pt>
                <c:pt idx="202">
                  <c:v>-40.739559192000002</c:v>
                </c:pt>
                <c:pt idx="203">
                  <c:v>-40.735379084000002</c:v>
                </c:pt>
                <c:pt idx="204">
                  <c:v>-40.679286605000001</c:v>
                </c:pt>
                <c:pt idx="205">
                  <c:v>-40.63727196</c:v>
                </c:pt>
                <c:pt idx="206">
                  <c:v>-40.634686094000003</c:v>
                </c:pt>
                <c:pt idx="207">
                  <c:v>-40.595247377000007</c:v>
                </c:pt>
                <c:pt idx="208">
                  <c:v>-40.5898050099999</c:v>
                </c:pt>
                <c:pt idx="209">
                  <c:v>-40.484196642000001</c:v>
                </c:pt>
                <c:pt idx="210">
                  <c:v>-40.479359775000006</c:v>
                </c:pt>
                <c:pt idx="211">
                  <c:v>-40.42263595</c:v>
                </c:pt>
                <c:pt idx="212">
                  <c:v>-40.467835899999997</c:v>
                </c:pt>
                <c:pt idx="213">
                  <c:v>-40.401989190000002</c:v>
                </c:pt>
                <c:pt idx="214">
                  <c:v>-40.287962209999996</c:v>
                </c:pt>
                <c:pt idx="215">
                  <c:v>-40.237160920000008</c:v>
                </c:pt>
                <c:pt idx="216">
                  <c:v>-40.144265529999998</c:v>
                </c:pt>
                <c:pt idx="217">
                  <c:v>-40.070865790000013</c:v>
                </c:pt>
                <c:pt idx="218">
                  <c:v>-40.016052800000004</c:v>
                </c:pt>
                <c:pt idx="219">
                  <c:v>-39.899063149999904</c:v>
                </c:pt>
                <c:pt idx="220">
                  <c:v>-39.902259020000002</c:v>
                </c:pt>
                <c:pt idx="221">
                  <c:v>-39.82949034</c:v>
                </c:pt>
                <c:pt idx="222">
                  <c:v>-39.78588589000001</c:v>
                </c:pt>
                <c:pt idx="223">
                  <c:v>-39.703816410000016</c:v>
                </c:pt>
                <c:pt idx="224">
                  <c:v>-39.592392640000007</c:v>
                </c:pt>
                <c:pt idx="225">
                  <c:v>-39.561639530000008</c:v>
                </c:pt>
                <c:pt idx="226">
                  <c:v>-39.489277279999996</c:v>
                </c:pt>
                <c:pt idx="227">
                  <c:v>-39.359459010000016</c:v>
                </c:pt>
                <c:pt idx="228">
                  <c:v>-39.33124475000001</c:v>
                </c:pt>
                <c:pt idx="229">
                  <c:v>-39.259528719999999</c:v>
                </c:pt>
                <c:pt idx="230">
                  <c:v>-39.230005700000014</c:v>
                </c:pt>
                <c:pt idx="231">
                  <c:v>-39.208941959999898</c:v>
                </c:pt>
                <c:pt idx="232">
                  <c:v>-39.199232289999912</c:v>
                </c:pt>
                <c:pt idx="233">
                  <c:v>-39.218247269999999</c:v>
                </c:pt>
                <c:pt idx="234">
                  <c:v>-39.197880630000014</c:v>
                </c:pt>
                <c:pt idx="235">
                  <c:v>-39.2676603499999</c:v>
                </c:pt>
                <c:pt idx="236">
                  <c:v>-39.309971210000015</c:v>
                </c:pt>
                <c:pt idx="237">
                  <c:v>-39.399088239999998</c:v>
                </c:pt>
                <c:pt idx="238">
                  <c:v>-39.384835099999997</c:v>
                </c:pt>
                <c:pt idx="239">
                  <c:v>-39.461207190000003</c:v>
                </c:pt>
                <c:pt idx="240">
                  <c:v>-39.35997720000001</c:v>
                </c:pt>
                <c:pt idx="241">
                  <c:v>-39.357119049999994</c:v>
                </c:pt>
                <c:pt idx="242">
                  <c:v>-39.285164600000009</c:v>
                </c:pt>
                <c:pt idx="243">
                  <c:v>-39.258880699999999</c:v>
                </c:pt>
                <c:pt idx="244">
                  <c:v>-39.160191869999998</c:v>
                </c:pt>
                <c:pt idx="245">
                  <c:v>-39.163090900000007</c:v>
                </c:pt>
                <c:pt idx="246">
                  <c:v>-39.106871999999996</c:v>
                </c:pt>
                <c:pt idx="247">
                  <c:v>-39.066808180000002</c:v>
                </c:pt>
                <c:pt idx="248">
                  <c:v>-39.017105210000004</c:v>
                </c:pt>
                <c:pt idx="249">
                  <c:v>-38.974469659999997</c:v>
                </c:pt>
                <c:pt idx="250">
                  <c:v>-38.939365130000013</c:v>
                </c:pt>
                <c:pt idx="251">
                  <c:v>-38.925410530000001</c:v>
                </c:pt>
                <c:pt idx="252">
                  <c:v>-38.849534419999912</c:v>
                </c:pt>
                <c:pt idx="253">
                  <c:v>-38.913657670000013</c:v>
                </c:pt>
                <c:pt idx="254">
                  <c:v>-38.952523249999999</c:v>
                </c:pt>
                <c:pt idx="255">
                  <c:v>-38.967269180000009</c:v>
                </c:pt>
                <c:pt idx="256">
                  <c:v>-38.9141756</c:v>
                </c:pt>
                <c:pt idx="257">
                  <c:v>-38.904518740000007</c:v>
                </c:pt>
                <c:pt idx="258">
                  <c:v>-38.879092290000003</c:v>
                </c:pt>
                <c:pt idx="259">
                  <c:v>-38.885363689999998</c:v>
                </c:pt>
                <c:pt idx="260">
                  <c:v>-38.793717269999995</c:v>
                </c:pt>
                <c:pt idx="261">
                  <c:v>-38.784204760000009</c:v>
                </c:pt>
                <c:pt idx="262">
                  <c:v>-38.794149980000014</c:v>
                </c:pt>
                <c:pt idx="263">
                  <c:v>-38.748020150000002</c:v>
                </c:pt>
                <c:pt idx="264">
                  <c:v>-38.749029490000005</c:v>
                </c:pt>
                <c:pt idx="265">
                  <c:v>-38.740687000000008</c:v>
                </c:pt>
                <c:pt idx="266">
                  <c:v>-38.740441130000008</c:v>
                </c:pt>
                <c:pt idx="267">
                  <c:v>-38.702222020000001</c:v>
                </c:pt>
                <c:pt idx="268">
                  <c:v>-38.683540960000002</c:v>
                </c:pt>
                <c:pt idx="269">
                  <c:v>-38.664276270000016</c:v>
                </c:pt>
                <c:pt idx="270">
                  <c:v>-38.715855610000006</c:v>
                </c:pt>
                <c:pt idx="271">
                  <c:v>-38.75585267000001</c:v>
                </c:pt>
                <c:pt idx="272">
                  <c:v>-38.73848615</c:v>
                </c:pt>
                <c:pt idx="273">
                  <c:v>-38.80457569</c:v>
                </c:pt>
                <c:pt idx="274">
                  <c:v>-38.815084210000002</c:v>
                </c:pt>
                <c:pt idx="275">
                  <c:v>-38.79244087</c:v>
                </c:pt>
                <c:pt idx="276">
                  <c:v>-38.737828619999995</c:v>
                </c:pt>
                <c:pt idx="277">
                  <c:v>-38.679731870000005</c:v>
                </c:pt>
                <c:pt idx="278">
                  <c:v>-38.625785920000013</c:v>
                </c:pt>
                <c:pt idx="279">
                  <c:v>-38.595507589999997</c:v>
                </c:pt>
                <c:pt idx="280">
                  <c:v>-38.492555120000006</c:v>
                </c:pt>
                <c:pt idx="281">
                  <c:v>-38.517485570000012</c:v>
                </c:pt>
                <c:pt idx="282">
                  <c:v>-38.507521950000012</c:v>
                </c:pt>
                <c:pt idx="283">
                  <c:v>-38.432868670000005</c:v>
                </c:pt>
                <c:pt idx="284">
                  <c:v>-38.390213530000011</c:v>
                </c:pt>
                <c:pt idx="285">
                  <c:v>-38.381372920000004</c:v>
                </c:pt>
                <c:pt idx="286">
                  <c:v>-38.352415790000009</c:v>
                </c:pt>
                <c:pt idx="287">
                  <c:v>-38.329594610000008</c:v>
                </c:pt>
                <c:pt idx="288">
                  <c:v>-38.25095795</c:v>
                </c:pt>
                <c:pt idx="289">
                  <c:v>-38.219310069999999</c:v>
                </c:pt>
                <c:pt idx="290">
                  <c:v>-38.182226750000012</c:v>
                </c:pt>
                <c:pt idx="291">
                  <c:v>-38.121610040000007</c:v>
                </c:pt>
                <c:pt idx="292">
                  <c:v>-38.099748930000011</c:v>
                </c:pt>
                <c:pt idx="293">
                  <c:v>-38.02795879</c:v>
                </c:pt>
                <c:pt idx="294">
                  <c:v>-37.983989019999996</c:v>
                </c:pt>
                <c:pt idx="295">
                  <c:v>-37.965472129999995</c:v>
                </c:pt>
                <c:pt idx="296">
                  <c:v>-37.962358940000001</c:v>
                </c:pt>
                <c:pt idx="297">
                  <c:v>-37.904401200000002</c:v>
                </c:pt>
                <c:pt idx="298">
                  <c:v>-37.878810849999994</c:v>
                </c:pt>
                <c:pt idx="299">
                  <c:v>-37.833882300000006</c:v>
                </c:pt>
                <c:pt idx="300">
                  <c:v>-37.824002950000001</c:v>
                </c:pt>
                <c:pt idx="301">
                  <c:v>-37.778330080000011</c:v>
                </c:pt>
                <c:pt idx="302">
                  <c:v>-37.79395078000001</c:v>
                </c:pt>
                <c:pt idx="303">
                  <c:v>-37.774205180000003</c:v>
                </c:pt>
                <c:pt idx="304">
                  <c:v>-37.774529060000006</c:v>
                </c:pt>
                <c:pt idx="305">
                  <c:v>-37.739407890000003</c:v>
                </c:pt>
                <c:pt idx="306">
                  <c:v>-37.744828470000009</c:v>
                </c:pt>
                <c:pt idx="307">
                  <c:v>-37.750274179999998</c:v>
                </c:pt>
                <c:pt idx="308">
                  <c:v>-37.721936140000011</c:v>
                </c:pt>
                <c:pt idx="309">
                  <c:v>-37.718884500000001</c:v>
                </c:pt>
                <c:pt idx="310">
                  <c:v>-37.653605929999998</c:v>
                </c:pt>
                <c:pt idx="311">
                  <c:v>-37.581883640000008</c:v>
                </c:pt>
                <c:pt idx="312">
                  <c:v>-37.614512930000004</c:v>
                </c:pt>
                <c:pt idx="313">
                  <c:v>-37.539025420000009</c:v>
                </c:pt>
                <c:pt idx="314">
                  <c:v>-37.533214879999996</c:v>
                </c:pt>
                <c:pt idx="315">
                  <c:v>-37.540516289999999</c:v>
                </c:pt>
                <c:pt idx="316">
                  <c:v>-37.530108950000006</c:v>
                </c:pt>
                <c:pt idx="317">
                  <c:v>-37.562654660000014</c:v>
                </c:pt>
                <c:pt idx="318">
                  <c:v>-37.57165234</c:v>
                </c:pt>
                <c:pt idx="319">
                  <c:v>-37.590602130000001</c:v>
                </c:pt>
                <c:pt idx="320">
                  <c:v>-37.650323180000015</c:v>
                </c:pt>
                <c:pt idx="321">
                  <c:v>-37.70473659000001</c:v>
                </c:pt>
                <c:pt idx="322">
                  <c:v>-37.837614460000012</c:v>
                </c:pt>
                <c:pt idx="323">
                  <c:v>-37.841339110000014</c:v>
                </c:pt>
                <c:pt idx="324">
                  <c:v>-37.950688260000007</c:v>
                </c:pt>
                <c:pt idx="325">
                  <c:v>-38.033683879999998</c:v>
                </c:pt>
                <c:pt idx="326">
                  <c:v>-38.125538810000009</c:v>
                </c:pt>
                <c:pt idx="327">
                  <c:v>-38.247884859999999</c:v>
                </c:pt>
                <c:pt idx="328">
                  <c:v>-38.355326420000004</c:v>
                </c:pt>
                <c:pt idx="329">
                  <c:v>-38.379123220000004</c:v>
                </c:pt>
                <c:pt idx="330">
                  <c:v>-38.472575689999999</c:v>
                </c:pt>
                <c:pt idx="331">
                  <c:v>-38.539076699999995</c:v>
                </c:pt>
                <c:pt idx="332">
                  <c:v>-38.547742169999999</c:v>
                </c:pt>
                <c:pt idx="333">
                  <c:v>-38.46361744</c:v>
                </c:pt>
                <c:pt idx="334">
                  <c:v>-38.469544049999996</c:v>
                </c:pt>
                <c:pt idx="335">
                  <c:v>-38.404510190000011</c:v>
                </c:pt>
                <c:pt idx="336">
                  <c:v>-38.274267090000002</c:v>
                </c:pt>
                <c:pt idx="337">
                  <c:v>-38.161374050000006</c:v>
                </c:pt>
                <c:pt idx="338">
                  <c:v>-38.105481850000011</c:v>
                </c:pt>
                <c:pt idx="339">
                  <c:v>-38.040446860000003</c:v>
                </c:pt>
                <c:pt idx="340">
                  <c:v>-38.003518320000005</c:v>
                </c:pt>
                <c:pt idx="341">
                  <c:v>-37.897075910000012</c:v>
                </c:pt>
                <c:pt idx="342">
                  <c:v>-37.785217609999997</c:v>
                </c:pt>
                <c:pt idx="343">
                  <c:v>-37.611596980000009</c:v>
                </c:pt>
                <c:pt idx="344">
                  <c:v>-37.477704610000004</c:v>
                </c:pt>
                <c:pt idx="345">
                  <c:v>-37.386459470000013</c:v>
                </c:pt>
                <c:pt idx="346">
                  <c:v>-37.277122370000008</c:v>
                </c:pt>
                <c:pt idx="347">
                  <c:v>-37.198560130000004</c:v>
                </c:pt>
                <c:pt idx="348">
                  <c:v>-37.048112359999998</c:v>
                </c:pt>
                <c:pt idx="349">
                  <c:v>-36.884043490000003</c:v>
                </c:pt>
                <c:pt idx="350">
                  <c:v>-36.709781910000011</c:v>
                </c:pt>
                <c:pt idx="351">
                  <c:v>-36.536979760000001</c:v>
                </c:pt>
                <c:pt idx="352">
                  <c:v>-36.42809089</c:v>
                </c:pt>
                <c:pt idx="353">
                  <c:v>-36.344599989999999</c:v>
                </c:pt>
                <c:pt idx="354">
                  <c:v>-36.272972349999996</c:v>
                </c:pt>
                <c:pt idx="355">
                  <c:v>-36.229728930000014</c:v>
                </c:pt>
                <c:pt idx="356">
                  <c:v>-36.149283199999999</c:v>
                </c:pt>
                <c:pt idx="357">
                  <c:v>-36.004066229999999</c:v>
                </c:pt>
                <c:pt idx="358">
                  <c:v>-35.93200014</c:v>
                </c:pt>
                <c:pt idx="359">
                  <c:v>-35.872261080000008</c:v>
                </c:pt>
                <c:pt idx="360">
                  <c:v>-35.759274499999997</c:v>
                </c:pt>
                <c:pt idx="361">
                  <c:v>-35.685639510000009</c:v>
                </c:pt>
                <c:pt idx="362">
                  <c:v>-35.658227430000004</c:v>
                </c:pt>
                <c:pt idx="363">
                  <c:v>-35.607524900000008</c:v>
                </c:pt>
                <c:pt idx="364">
                  <c:v>-35.556781910000005</c:v>
                </c:pt>
                <c:pt idx="365">
                  <c:v>-35.563757450000004</c:v>
                </c:pt>
                <c:pt idx="366">
                  <c:v>-35.57433429000001</c:v>
                </c:pt>
                <c:pt idx="367">
                  <c:v>-35.578004490000005</c:v>
                </c:pt>
                <c:pt idx="368">
                  <c:v>-35.592543840000012</c:v>
                </c:pt>
                <c:pt idx="369">
                  <c:v>-35.563768140000001</c:v>
                </c:pt>
                <c:pt idx="370">
                  <c:v>-35.565298390000002</c:v>
                </c:pt>
                <c:pt idx="371">
                  <c:v>-35.546721120000001</c:v>
                </c:pt>
                <c:pt idx="372">
                  <c:v>-35.567076010000008</c:v>
                </c:pt>
                <c:pt idx="373">
                  <c:v>-35.570124830000012</c:v>
                </c:pt>
                <c:pt idx="374">
                  <c:v>-35.539707260000007</c:v>
                </c:pt>
                <c:pt idx="375">
                  <c:v>-35.516878370000008</c:v>
                </c:pt>
                <c:pt idx="376">
                  <c:v>-35.50750373000001</c:v>
                </c:pt>
                <c:pt idx="377">
                  <c:v>-35.514032669999999</c:v>
                </c:pt>
                <c:pt idx="378">
                  <c:v>-35.533509250000009</c:v>
                </c:pt>
                <c:pt idx="379">
                  <c:v>-35.513077470000006</c:v>
                </c:pt>
                <c:pt idx="380">
                  <c:v>-35.554741580000012</c:v>
                </c:pt>
                <c:pt idx="381">
                  <c:v>-35.553059909999995</c:v>
                </c:pt>
                <c:pt idx="382">
                  <c:v>-35.527630789999996</c:v>
                </c:pt>
                <c:pt idx="383">
                  <c:v>-35.53822589</c:v>
                </c:pt>
                <c:pt idx="384">
                  <c:v>-35.61937167</c:v>
                </c:pt>
                <c:pt idx="385">
                  <c:v>-35.634207360000005</c:v>
                </c:pt>
                <c:pt idx="386">
                  <c:v>-35.659853319999996</c:v>
                </c:pt>
                <c:pt idx="387">
                  <c:v>-35.696347189999997</c:v>
                </c:pt>
                <c:pt idx="388">
                  <c:v>-35.667756330000003</c:v>
                </c:pt>
                <c:pt idx="389">
                  <c:v>-35.655522810000008</c:v>
                </c:pt>
                <c:pt idx="390">
                  <c:v>-35.570306740000007</c:v>
                </c:pt>
                <c:pt idx="391">
                  <c:v>-35.56753501</c:v>
                </c:pt>
                <c:pt idx="392">
                  <c:v>-35.511771549999999</c:v>
                </c:pt>
                <c:pt idx="393">
                  <c:v>-35.478599269999997</c:v>
                </c:pt>
                <c:pt idx="394">
                  <c:v>-35.450234129999998</c:v>
                </c:pt>
                <c:pt idx="395">
                  <c:v>-35.439430639999998</c:v>
                </c:pt>
                <c:pt idx="396">
                  <c:v>-35.47563676</c:v>
                </c:pt>
                <c:pt idx="397">
                  <c:v>-35.530205360000011</c:v>
                </c:pt>
                <c:pt idx="398">
                  <c:v>-35.59738703</c:v>
                </c:pt>
                <c:pt idx="399">
                  <c:v>-35.797045509999997</c:v>
                </c:pt>
                <c:pt idx="400">
                  <c:v>-35.962676720000012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6B6-4608-9C7E-D8F7488F49B0}"/>
            </c:ext>
          </c:extLst>
        </c:ser>
        <c:ser>
          <c:idx val="2"/>
          <c:order val="2"/>
          <c:tx>
            <c:strRef>
              <c:f>'RF1 ISO Deembedded'!$D$1</c:f>
              <c:strCache>
                <c:ptCount val="1"/>
                <c:pt idx="0">
                  <c:v>MASW-011206_SN9_RF1ISO_RF2IL_85C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'RF1 ISO Deembedded'!$A$2:$A$402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'RF1 ISO Deembedded'!$D$2:$D$402</c:f>
              <c:numCache>
                <c:formatCode>General</c:formatCode>
                <c:ptCount val="401"/>
                <c:pt idx="0">
                  <c:v>-75.786950854899999</c:v>
                </c:pt>
                <c:pt idx="1">
                  <c:v>-71.690052137099997</c:v>
                </c:pt>
                <c:pt idx="2">
                  <c:v>-62.936414072300003</c:v>
                </c:pt>
                <c:pt idx="3">
                  <c:v>-56.682172240999996</c:v>
                </c:pt>
                <c:pt idx="4">
                  <c:v>-57.002845934</c:v>
                </c:pt>
                <c:pt idx="5">
                  <c:v>-60.057314769999998</c:v>
                </c:pt>
                <c:pt idx="6">
                  <c:v>-57.281549054999999</c:v>
                </c:pt>
                <c:pt idx="7">
                  <c:v>-64.018781417</c:v>
                </c:pt>
                <c:pt idx="8">
                  <c:v>-72.343300432999996</c:v>
                </c:pt>
                <c:pt idx="9">
                  <c:v>-67.155810978000005</c:v>
                </c:pt>
                <c:pt idx="10">
                  <c:v>-59.543331301000002</c:v>
                </c:pt>
                <c:pt idx="11">
                  <c:v>-59.522250701000004</c:v>
                </c:pt>
                <c:pt idx="12">
                  <c:v>-62.177959766999997</c:v>
                </c:pt>
                <c:pt idx="13">
                  <c:v>-66.20064836600001</c:v>
                </c:pt>
                <c:pt idx="14">
                  <c:v>-70.386431931000004</c:v>
                </c:pt>
                <c:pt idx="15">
                  <c:v>-65.921423758999993</c:v>
                </c:pt>
                <c:pt idx="16">
                  <c:v>-59.462966152</c:v>
                </c:pt>
                <c:pt idx="17">
                  <c:v>-60.763093090000005</c:v>
                </c:pt>
                <c:pt idx="18">
                  <c:v>-65.610454375999993</c:v>
                </c:pt>
                <c:pt idx="19">
                  <c:v>-64.514033118</c:v>
                </c:pt>
                <c:pt idx="20">
                  <c:v>-62.821145237999907</c:v>
                </c:pt>
                <c:pt idx="21">
                  <c:v>-62.688420889999897</c:v>
                </c:pt>
                <c:pt idx="22">
                  <c:v>-63.248917350999996</c:v>
                </c:pt>
                <c:pt idx="23">
                  <c:v>-63.336827276999998</c:v>
                </c:pt>
                <c:pt idx="24">
                  <c:v>-63.278108629000002</c:v>
                </c:pt>
                <c:pt idx="25">
                  <c:v>-62.642344556999902</c:v>
                </c:pt>
                <c:pt idx="26">
                  <c:v>-61.348104307</c:v>
                </c:pt>
                <c:pt idx="27">
                  <c:v>-61.775959152000006</c:v>
                </c:pt>
                <c:pt idx="28">
                  <c:v>-61.490774997000003</c:v>
                </c:pt>
                <c:pt idx="29">
                  <c:v>-60.313037371</c:v>
                </c:pt>
                <c:pt idx="30">
                  <c:v>-59.756817868999995</c:v>
                </c:pt>
                <c:pt idx="31">
                  <c:v>-59.715866417999997</c:v>
                </c:pt>
                <c:pt idx="32">
                  <c:v>-59.630916719000005</c:v>
                </c:pt>
                <c:pt idx="33">
                  <c:v>-58.710902695000001</c:v>
                </c:pt>
                <c:pt idx="34">
                  <c:v>-58.200417005000006</c:v>
                </c:pt>
                <c:pt idx="35">
                  <c:v>-58.418457285999999</c:v>
                </c:pt>
                <c:pt idx="36">
                  <c:v>-57.918159062000001</c:v>
                </c:pt>
                <c:pt idx="37">
                  <c:v>-57.377613179000001</c:v>
                </c:pt>
                <c:pt idx="38">
                  <c:v>-57.093059891000003</c:v>
                </c:pt>
                <c:pt idx="39">
                  <c:v>-57.171528938000002</c:v>
                </c:pt>
                <c:pt idx="40">
                  <c:v>-56.483653593</c:v>
                </c:pt>
                <c:pt idx="41">
                  <c:v>-56.201151054999997</c:v>
                </c:pt>
                <c:pt idx="42">
                  <c:v>-55.793998043999999</c:v>
                </c:pt>
                <c:pt idx="43">
                  <c:v>-55.992290134999998</c:v>
                </c:pt>
                <c:pt idx="44">
                  <c:v>-55.398246784000001</c:v>
                </c:pt>
                <c:pt idx="45">
                  <c:v>-55.252049819999996</c:v>
                </c:pt>
                <c:pt idx="46">
                  <c:v>-55.068420217999901</c:v>
                </c:pt>
                <c:pt idx="47">
                  <c:v>-54.6957837389999</c:v>
                </c:pt>
                <c:pt idx="48">
                  <c:v>-54.105623467000001</c:v>
                </c:pt>
                <c:pt idx="49">
                  <c:v>-53.680547169</c:v>
                </c:pt>
                <c:pt idx="50">
                  <c:v>-53.203533088</c:v>
                </c:pt>
                <c:pt idx="51">
                  <c:v>-53.224780502000002</c:v>
                </c:pt>
                <c:pt idx="52">
                  <c:v>-53.171530840000003</c:v>
                </c:pt>
                <c:pt idx="53">
                  <c:v>-53.237546172000002</c:v>
                </c:pt>
                <c:pt idx="54">
                  <c:v>-53.1094358</c:v>
                </c:pt>
                <c:pt idx="55">
                  <c:v>-52.967074475000004</c:v>
                </c:pt>
                <c:pt idx="56">
                  <c:v>-52.725951774999999</c:v>
                </c:pt>
                <c:pt idx="57">
                  <c:v>-52.893251303000007</c:v>
                </c:pt>
                <c:pt idx="58">
                  <c:v>-52.630806729999996</c:v>
                </c:pt>
                <c:pt idx="59">
                  <c:v>-52.243285828000005</c:v>
                </c:pt>
                <c:pt idx="60">
                  <c:v>-52.216430322000001</c:v>
                </c:pt>
                <c:pt idx="61">
                  <c:v>-51.934245558000001</c:v>
                </c:pt>
                <c:pt idx="62">
                  <c:v>-51.898222775999997</c:v>
                </c:pt>
                <c:pt idx="63">
                  <c:v>-51.829396285999898</c:v>
                </c:pt>
                <c:pt idx="64">
                  <c:v>-51.376237527999997</c:v>
                </c:pt>
                <c:pt idx="65">
                  <c:v>-51.136546002999999</c:v>
                </c:pt>
                <c:pt idx="66">
                  <c:v>-50.825178352000002</c:v>
                </c:pt>
                <c:pt idx="67">
                  <c:v>-50.472046754000004</c:v>
                </c:pt>
                <c:pt idx="68">
                  <c:v>-50.352794985000003</c:v>
                </c:pt>
                <c:pt idx="69">
                  <c:v>-50.085934664</c:v>
                </c:pt>
                <c:pt idx="70">
                  <c:v>-49.918409478999997</c:v>
                </c:pt>
                <c:pt idx="71">
                  <c:v>-49.797264982000002</c:v>
                </c:pt>
                <c:pt idx="72">
                  <c:v>-49.978501944000001</c:v>
                </c:pt>
                <c:pt idx="73">
                  <c:v>-50.082304212000004</c:v>
                </c:pt>
                <c:pt idx="74">
                  <c:v>-50.111295300000002</c:v>
                </c:pt>
                <c:pt idx="75">
                  <c:v>-49.898787050000003</c:v>
                </c:pt>
                <c:pt idx="76">
                  <c:v>-49.932165302999998</c:v>
                </c:pt>
                <c:pt idx="77">
                  <c:v>-49.830608507000001</c:v>
                </c:pt>
                <c:pt idx="78">
                  <c:v>-49.795144909999998</c:v>
                </c:pt>
                <c:pt idx="79">
                  <c:v>-49.519627548000003</c:v>
                </c:pt>
                <c:pt idx="80">
                  <c:v>-49.426766503000003</c:v>
                </c:pt>
                <c:pt idx="81">
                  <c:v>-49.246875247000006</c:v>
                </c:pt>
                <c:pt idx="82">
                  <c:v>-49.000756074000002</c:v>
                </c:pt>
                <c:pt idx="83">
                  <c:v>-48.659153922999998</c:v>
                </c:pt>
                <c:pt idx="84">
                  <c:v>-48.500192247999998</c:v>
                </c:pt>
                <c:pt idx="85">
                  <c:v>-48.240661412999998</c:v>
                </c:pt>
                <c:pt idx="86">
                  <c:v>-47.968897793000004</c:v>
                </c:pt>
                <c:pt idx="87">
                  <c:v>-47.679612059000007</c:v>
                </c:pt>
                <c:pt idx="88">
                  <c:v>-47.625403027999994</c:v>
                </c:pt>
                <c:pt idx="89">
                  <c:v>-47.515824059000003</c:v>
                </c:pt>
                <c:pt idx="90">
                  <c:v>-47.437351897999996</c:v>
                </c:pt>
                <c:pt idx="91">
                  <c:v>-47.260398432999999</c:v>
                </c:pt>
                <c:pt idx="92">
                  <c:v>-47.098334991000002</c:v>
                </c:pt>
                <c:pt idx="93">
                  <c:v>-46.930408885000006</c:v>
                </c:pt>
                <c:pt idx="94">
                  <c:v>-46.729511834</c:v>
                </c:pt>
                <c:pt idx="95">
                  <c:v>-46.687872519000003</c:v>
                </c:pt>
                <c:pt idx="96">
                  <c:v>-46.495141377000003</c:v>
                </c:pt>
                <c:pt idx="97">
                  <c:v>-46.340304915000004</c:v>
                </c:pt>
                <c:pt idx="98">
                  <c:v>-46.379889048000003</c:v>
                </c:pt>
                <c:pt idx="99">
                  <c:v>-46.456374026999903</c:v>
                </c:pt>
                <c:pt idx="100">
                  <c:v>-46.328174331</c:v>
                </c:pt>
                <c:pt idx="101">
                  <c:v>-46.268739969000002</c:v>
                </c:pt>
                <c:pt idx="102">
                  <c:v>-46.170324176999998</c:v>
                </c:pt>
                <c:pt idx="103">
                  <c:v>-46.071202474000003</c:v>
                </c:pt>
                <c:pt idx="104">
                  <c:v>-45.924382239000003</c:v>
                </c:pt>
                <c:pt idx="105">
                  <c:v>-45.733949039999999</c:v>
                </c:pt>
                <c:pt idx="106">
                  <c:v>-45.558494637999999</c:v>
                </c:pt>
                <c:pt idx="107">
                  <c:v>-45.515322719000004</c:v>
                </c:pt>
                <c:pt idx="108">
                  <c:v>-45.406589113000003</c:v>
                </c:pt>
                <c:pt idx="109">
                  <c:v>-45.228784930000003</c:v>
                </c:pt>
                <c:pt idx="110">
                  <c:v>-45.118651685000003</c:v>
                </c:pt>
                <c:pt idx="111">
                  <c:v>-45.019532845000001</c:v>
                </c:pt>
                <c:pt idx="112">
                  <c:v>-44.851707034</c:v>
                </c:pt>
                <c:pt idx="113">
                  <c:v>-44.856559889000003</c:v>
                </c:pt>
                <c:pt idx="114">
                  <c:v>-44.761020230999904</c:v>
                </c:pt>
                <c:pt idx="115">
                  <c:v>-44.660921477000002</c:v>
                </c:pt>
                <c:pt idx="116">
                  <c:v>-44.541109015000004</c:v>
                </c:pt>
                <c:pt idx="117">
                  <c:v>-44.527458414000002</c:v>
                </c:pt>
                <c:pt idx="118">
                  <c:v>-44.482411656000004</c:v>
                </c:pt>
                <c:pt idx="119">
                  <c:v>-44.342201397000004</c:v>
                </c:pt>
                <c:pt idx="120">
                  <c:v>-44.269517272999998</c:v>
                </c:pt>
                <c:pt idx="121">
                  <c:v>-44.150338278</c:v>
                </c:pt>
                <c:pt idx="122">
                  <c:v>-44.005770716000001</c:v>
                </c:pt>
                <c:pt idx="123">
                  <c:v>-43.925791876999995</c:v>
                </c:pt>
                <c:pt idx="124">
                  <c:v>-43.803360044999998</c:v>
                </c:pt>
                <c:pt idx="125">
                  <c:v>-43.503442999000001</c:v>
                </c:pt>
                <c:pt idx="126">
                  <c:v>-43.377365288999997</c:v>
                </c:pt>
                <c:pt idx="127">
                  <c:v>-43.651710502999997</c:v>
                </c:pt>
                <c:pt idx="128">
                  <c:v>-44.187600920000001</c:v>
                </c:pt>
                <c:pt idx="129">
                  <c:v>-44.726502873999998</c:v>
                </c:pt>
                <c:pt idx="130">
                  <c:v>-44.626599581000001</c:v>
                </c:pt>
                <c:pt idx="131">
                  <c:v>-44.057156758000005</c:v>
                </c:pt>
                <c:pt idx="132">
                  <c:v>-43.390723729000001</c:v>
                </c:pt>
                <c:pt idx="133">
                  <c:v>-43.323721988999999</c:v>
                </c:pt>
                <c:pt idx="134">
                  <c:v>-43.564081387999998</c:v>
                </c:pt>
                <c:pt idx="135">
                  <c:v>-43.641426878000004</c:v>
                </c:pt>
                <c:pt idx="136">
                  <c:v>-43.624829951999999</c:v>
                </c:pt>
                <c:pt idx="137">
                  <c:v>-43.544681743999902</c:v>
                </c:pt>
                <c:pt idx="138">
                  <c:v>-43.429225480999996</c:v>
                </c:pt>
                <c:pt idx="139">
                  <c:v>-43.403756049999998</c:v>
                </c:pt>
                <c:pt idx="140">
                  <c:v>-43.372578245999904</c:v>
                </c:pt>
                <c:pt idx="141">
                  <c:v>-43.223304717999902</c:v>
                </c:pt>
                <c:pt idx="142">
                  <c:v>-43.211962079999999</c:v>
                </c:pt>
                <c:pt idx="143">
                  <c:v>-43.149005074000002</c:v>
                </c:pt>
                <c:pt idx="144">
                  <c:v>-43.165774545999994</c:v>
                </c:pt>
                <c:pt idx="145">
                  <c:v>-43.037011012999997</c:v>
                </c:pt>
                <c:pt idx="146">
                  <c:v>-42.967363882000001</c:v>
                </c:pt>
                <c:pt idx="147">
                  <c:v>-42.871979393000004</c:v>
                </c:pt>
                <c:pt idx="148">
                  <c:v>-42.903308357</c:v>
                </c:pt>
                <c:pt idx="149">
                  <c:v>-42.697505578000005</c:v>
                </c:pt>
                <c:pt idx="150">
                  <c:v>-42.677939350999999</c:v>
                </c:pt>
                <c:pt idx="151">
                  <c:v>-42.537770371999898</c:v>
                </c:pt>
                <c:pt idx="152">
                  <c:v>-42.390232699000002</c:v>
                </c:pt>
                <c:pt idx="153">
                  <c:v>-42.394828172000004</c:v>
                </c:pt>
                <c:pt idx="154">
                  <c:v>-42.298235331999997</c:v>
                </c:pt>
                <c:pt idx="155">
                  <c:v>-42.246484797999905</c:v>
                </c:pt>
                <c:pt idx="156">
                  <c:v>-42.215749768000002</c:v>
                </c:pt>
                <c:pt idx="157">
                  <c:v>-42.076477093000001</c:v>
                </c:pt>
                <c:pt idx="158">
                  <c:v>-42.139081974</c:v>
                </c:pt>
                <c:pt idx="159">
                  <c:v>-42.089214640000002</c:v>
                </c:pt>
                <c:pt idx="160">
                  <c:v>-42.150646072000001</c:v>
                </c:pt>
                <c:pt idx="161">
                  <c:v>-42.245108219000002</c:v>
                </c:pt>
                <c:pt idx="162">
                  <c:v>-42.255068268999999</c:v>
                </c:pt>
                <c:pt idx="163">
                  <c:v>-42.312419459000004</c:v>
                </c:pt>
                <c:pt idx="164">
                  <c:v>-42.277408085000005</c:v>
                </c:pt>
                <c:pt idx="165">
                  <c:v>-42.254940128000001</c:v>
                </c:pt>
                <c:pt idx="166">
                  <c:v>-42.199369116</c:v>
                </c:pt>
                <c:pt idx="167">
                  <c:v>-42.212041718000002</c:v>
                </c:pt>
                <c:pt idx="168">
                  <c:v>-42.223433268000001</c:v>
                </c:pt>
                <c:pt idx="169">
                  <c:v>-42.102376862999996</c:v>
                </c:pt>
                <c:pt idx="170">
                  <c:v>-42.110961871000001</c:v>
                </c:pt>
                <c:pt idx="171">
                  <c:v>-42.031982756000005</c:v>
                </c:pt>
                <c:pt idx="172">
                  <c:v>-42.020939630999997</c:v>
                </c:pt>
                <c:pt idx="173">
                  <c:v>-41.918907596000004</c:v>
                </c:pt>
                <c:pt idx="174">
                  <c:v>-41.937884455999999</c:v>
                </c:pt>
                <c:pt idx="175">
                  <c:v>-41.834051838000001</c:v>
                </c:pt>
                <c:pt idx="176">
                  <c:v>-41.874471649</c:v>
                </c:pt>
                <c:pt idx="177">
                  <c:v>-41.830558171999996</c:v>
                </c:pt>
                <c:pt idx="178">
                  <c:v>-41.795634133</c:v>
                </c:pt>
                <c:pt idx="179">
                  <c:v>-41.805209239999996</c:v>
                </c:pt>
                <c:pt idx="180">
                  <c:v>-41.72183313</c:v>
                </c:pt>
                <c:pt idx="181">
                  <c:v>-41.70882348</c:v>
                </c:pt>
                <c:pt idx="182">
                  <c:v>-41.694018959999994</c:v>
                </c:pt>
                <c:pt idx="183">
                  <c:v>-41.573578330000004</c:v>
                </c:pt>
                <c:pt idx="184">
                  <c:v>-41.584927189999902</c:v>
                </c:pt>
                <c:pt idx="185">
                  <c:v>-41.499443499999998</c:v>
                </c:pt>
                <c:pt idx="186">
                  <c:v>-41.472170080000012</c:v>
                </c:pt>
                <c:pt idx="187">
                  <c:v>-41.445801660000015</c:v>
                </c:pt>
                <c:pt idx="188">
                  <c:v>-41.410815979999995</c:v>
                </c:pt>
                <c:pt idx="189">
                  <c:v>-41.421455480000006</c:v>
                </c:pt>
                <c:pt idx="190">
                  <c:v>-41.371677920000003</c:v>
                </c:pt>
                <c:pt idx="191">
                  <c:v>-41.2130415499999</c:v>
                </c:pt>
                <c:pt idx="192">
                  <c:v>-41.178726030000007</c:v>
                </c:pt>
                <c:pt idx="193">
                  <c:v>-41.148414800000012</c:v>
                </c:pt>
                <c:pt idx="194">
                  <c:v>-41.095443210000006</c:v>
                </c:pt>
                <c:pt idx="195">
                  <c:v>-41.154148840000012</c:v>
                </c:pt>
                <c:pt idx="196">
                  <c:v>-41.145473099999997</c:v>
                </c:pt>
                <c:pt idx="197">
                  <c:v>-41.050367580000014</c:v>
                </c:pt>
                <c:pt idx="198">
                  <c:v>-41.08085552</c:v>
                </c:pt>
                <c:pt idx="199">
                  <c:v>-41.006841979999905</c:v>
                </c:pt>
                <c:pt idx="200">
                  <c:v>-40.9564258999999</c:v>
                </c:pt>
                <c:pt idx="201">
                  <c:v>-40.867797780000011</c:v>
                </c:pt>
                <c:pt idx="202">
                  <c:v>-40.847394420000001</c:v>
                </c:pt>
                <c:pt idx="203">
                  <c:v>-40.812358180000004</c:v>
                </c:pt>
                <c:pt idx="204">
                  <c:v>-40.692359189999998</c:v>
                </c:pt>
                <c:pt idx="205">
                  <c:v>-40.652200610000001</c:v>
                </c:pt>
                <c:pt idx="206">
                  <c:v>-40.566849310000002</c:v>
                </c:pt>
                <c:pt idx="207">
                  <c:v>-40.491872950000001</c:v>
                </c:pt>
                <c:pt idx="208">
                  <c:v>-40.384589550000008</c:v>
                </c:pt>
                <c:pt idx="209">
                  <c:v>-40.446915729999908</c:v>
                </c:pt>
                <c:pt idx="210">
                  <c:v>-40.338232389999995</c:v>
                </c:pt>
                <c:pt idx="211">
                  <c:v>-40.35513727</c:v>
                </c:pt>
                <c:pt idx="212">
                  <c:v>-40.342068949999998</c:v>
                </c:pt>
                <c:pt idx="213">
                  <c:v>-40.26703886</c:v>
                </c:pt>
                <c:pt idx="214">
                  <c:v>-40.234717519999997</c:v>
                </c:pt>
                <c:pt idx="215">
                  <c:v>-40.239949549999999</c:v>
                </c:pt>
                <c:pt idx="216">
                  <c:v>-40.174632639999999</c:v>
                </c:pt>
                <c:pt idx="217">
                  <c:v>-40.138659390000001</c:v>
                </c:pt>
                <c:pt idx="218">
                  <c:v>-40.123715210000015</c:v>
                </c:pt>
                <c:pt idx="219">
                  <c:v>-40.0915301</c:v>
                </c:pt>
                <c:pt idx="220">
                  <c:v>-40.041246900000012</c:v>
                </c:pt>
                <c:pt idx="221">
                  <c:v>-39.930061719999998</c:v>
                </c:pt>
                <c:pt idx="222">
                  <c:v>-39.869023649999995</c:v>
                </c:pt>
                <c:pt idx="223">
                  <c:v>-39.849286690000014</c:v>
                </c:pt>
                <c:pt idx="224">
                  <c:v>-39.730078220000003</c:v>
                </c:pt>
                <c:pt idx="225">
                  <c:v>-39.685855140000008</c:v>
                </c:pt>
                <c:pt idx="226">
                  <c:v>-39.66411738</c:v>
                </c:pt>
                <c:pt idx="227">
                  <c:v>-39.611939890000002</c:v>
                </c:pt>
                <c:pt idx="228">
                  <c:v>-39.629538449999906</c:v>
                </c:pt>
                <c:pt idx="229">
                  <c:v>-39.519790219999997</c:v>
                </c:pt>
                <c:pt idx="230">
                  <c:v>-39.459933110000001</c:v>
                </c:pt>
                <c:pt idx="231">
                  <c:v>-39.415885090000003</c:v>
                </c:pt>
                <c:pt idx="232">
                  <c:v>-39.362622600000002</c:v>
                </c:pt>
                <c:pt idx="233">
                  <c:v>-39.251387139999999</c:v>
                </c:pt>
                <c:pt idx="234">
                  <c:v>-39.200201609999908</c:v>
                </c:pt>
                <c:pt idx="235">
                  <c:v>-39.231133300000003</c:v>
                </c:pt>
                <c:pt idx="236">
                  <c:v>-39.26845311000001</c:v>
                </c:pt>
                <c:pt idx="237">
                  <c:v>-39.336036680000014</c:v>
                </c:pt>
                <c:pt idx="238">
                  <c:v>-39.308026080000005</c:v>
                </c:pt>
                <c:pt idx="239">
                  <c:v>-39.383771230000015</c:v>
                </c:pt>
                <c:pt idx="240">
                  <c:v>-39.354361560000008</c:v>
                </c:pt>
                <c:pt idx="241">
                  <c:v>-39.351445580000004</c:v>
                </c:pt>
                <c:pt idx="242">
                  <c:v>-39.332150300000009</c:v>
                </c:pt>
                <c:pt idx="243">
                  <c:v>-39.404623240000014</c:v>
                </c:pt>
                <c:pt idx="244">
                  <c:v>-39.360541739999995</c:v>
                </c:pt>
                <c:pt idx="245">
                  <c:v>-39.340377349999997</c:v>
                </c:pt>
                <c:pt idx="246">
                  <c:v>-39.321622349999998</c:v>
                </c:pt>
                <c:pt idx="247">
                  <c:v>-39.285194960000013</c:v>
                </c:pt>
                <c:pt idx="248">
                  <c:v>-39.263278590000013</c:v>
                </c:pt>
                <c:pt idx="249">
                  <c:v>-39.174710599999997</c:v>
                </c:pt>
                <c:pt idx="250">
                  <c:v>-39.15224090000001</c:v>
                </c:pt>
                <c:pt idx="251">
                  <c:v>-39.120262310000008</c:v>
                </c:pt>
                <c:pt idx="252">
                  <c:v>-39.045409640000003</c:v>
                </c:pt>
                <c:pt idx="253">
                  <c:v>-39.0723820199999</c:v>
                </c:pt>
                <c:pt idx="254">
                  <c:v>-39.056169600000004</c:v>
                </c:pt>
                <c:pt idx="255">
                  <c:v>-39.005984090000005</c:v>
                </c:pt>
                <c:pt idx="256">
                  <c:v>-38.919063819999913</c:v>
                </c:pt>
                <c:pt idx="257">
                  <c:v>-38.987408490000014</c:v>
                </c:pt>
                <c:pt idx="258">
                  <c:v>-38.919442530000012</c:v>
                </c:pt>
                <c:pt idx="259">
                  <c:v>-38.924137870000003</c:v>
                </c:pt>
                <c:pt idx="260">
                  <c:v>-38.874426460000002</c:v>
                </c:pt>
                <c:pt idx="261">
                  <c:v>-38.899462000000007</c:v>
                </c:pt>
                <c:pt idx="262">
                  <c:v>-38.868840500000005</c:v>
                </c:pt>
                <c:pt idx="263">
                  <c:v>-38.834157300000001</c:v>
                </c:pt>
                <c:pt idx="264">
                  <c:v>-38.857562380000012</c:v>
                </c:pt>
                <c:pt idx="265">
                  <c:v>-38.857229750000002</c:v>
                </c:pt>
                <c:pt idx="266">
                  <c:v>-38.818764370000011</c:v>
                </c:pt>
                <c:pt idx="267">
                  <c:v>-38.803932789999998</c:v>
                </c:pt>
                <c:pt idx="268">
                  <c:v>-38.782927749999999</c:v>
                </c:pt>
                <c:pt idx="269">
                  <c:v>-38.787197200000001</c:v>
                </c:pt>
                <c:pt idx="270">
                  <c:v>-38.793113390000009</c:v>
                </c:pt>
                <c:pt idx="271">
                  <c:v>-38.741221300000014</c:v>
                </c:pt>
                <c:pt idx="272">
                  <c:v>-38.710651370000008</c:v>
                </c:pt>
                <c:pt idx="273">
                  <c:v>-38.749928860000011</c:v>
                </c:pt>
                <c:pt idx="274">
                  <c:v>-38.707595510000004</c:v>
                </c:pt>
                <c:pt idx="275">
                  <c:v>-38.728725770000004</c:v>
                </c:pt>
                <c:pt idx="276">
                  <c:v>-38.678485370000011</c:v>
                </c:pt>
                <c:pt idx="277">
                  <c:v>-38.651571789999998</c:v>
                </c:pt>
                <c:pt idx="278">
                  <c:v>-38.649833530000002</c:v>
                </c:pt>
                <c:pt idx="279">
                  <c:v>-38.571959010000008</c:v>
                </c:pt>
                <c:pt idx="280">
                  <c:v>-38.46502052000001</c:v>
                </c:pt>
                <c:pt idx="281">
                  <c:v>-38.46350932</c:v>
                </c:pt>
                <c:pt idx="282">
                  <c:v>-38.431970050000011</c:v>
                </c:pt>
                <c:pt idx="283">
                  <c:v>-38.363291170000004</c:v>
                </c:pt>
                <c:pt idx="284">
                  <c:v>-38.367344330000009</c:v>
                </c:pt>
                <c:pt idx="285">
                  <c:v>-38.255747669999998</c:v>
                </c:pt>
                <c:pt idx="286">
                  <c:v>-38.289888730000008</c:v>
                </c:pt>
                <c:pt idx="287">
                  <c:v>-38.268773360000012</c:v>
                </c:pt>
                <c:pt idx="288">
                  <c:v>-38.293973480000005</c:v>
                </c:pt>
                <c:pt idx="289">
                  <c:v>-38.251820190000011</c:v>
                </c:pt>
                <c:pt idx="290">
                  <c:v>-38.291936149999998</c:v>
                </c:pt>
                <c:pt idx="291">
                  <c:v>-38.20616651000001</c:v>
                </c:pt>
                <c:pt idx="292">
                  <c:v>-38.232842440000006</c:v>
                </c:pt>
                <c:pt idx="293">
                  <c:v>-38.158270620000003</c:v>
                </c:pt>
                <c:pt idx="294">
                  <c:v>-38.11712215</c:v>
                </c:pt>
                <c:pt idx="295">
                  <c:v>-38.076325260000004</c:v>
                </c:pt>
                <c:pt idx="296">
                  <c:v>-38.0508618</c:v>
                </c:pt>
                <c:pt idx="297">
                  <c:v>-37.962541459999997</c:v>
                </c:pt>
                <c:pt idx="298">
                  <c:v>-37.959630620000006</c:v>
                </c:pt>
                <c:pt idx="299">
                  <c:v>-37.950780849999994</c:v>
                </c:pt>
                <c:pt idx="300">
                  <c:v>-37.952834760000002</c:v>
                </c:pt>
                <c:pt idx="301">
                  <c:v>-37.915900420000007</c:v>
                </c:pt>
                <c:pt idx="302">
                  <c:v>-37.861284650000002</c:v>
                </c:pt>
                <c:pt idx="303">
                  <c:v>-37.815820410000015</c:v>
                </c:pt>
                <c:pt idx="304">
                  <c:v>-37.775173209999998</c:v>
                </c:pt>
                <c:pt idx="305">
                  <c:v>-37.740967310000002</c:v>
                </c:pt>
                <c:pt idx="306">
                  <c:v>-37.725066810000008</c:v>
                </c:pt>
                <c:pt idx="307">
                  <c:v>-37.698469670000016</c:v>
                </c:pt>
                <c:pt idx="308">
                  <c:v>-37.680282550000001</c:v>
                </c:pt>
                <c:pt idx="309">
                  <c:v>-37.657187139999998</c:v>
                </c:pt>
                <c:pt idx="310">
                  <c:v>-37.651808240000001</c:v>
                </c:pt>
                <c:pt idx="311">
                  <c:v>-37.547069860000001</c:v>
                </c:pt>
                <c:pt idx="312">
                  <c:v>-37.60982700000001</c:v>
                </c:pt>
                <c:pt idx="313">
                  <c:v>-37.536367030000001</c:v>
                </c:pt>
                <c:pt idx="314">
                  <c:v>-37.617883710000001</c:v>
                </c:pt>
                <c:pt idx="315">
                  <c:v>-37.628317860000003</c:v>
                </c:pt>
                <c:pt idx="316">
                  <c:v>-37.609434640000003</c:v>
                </c:pt>
                <c:pt idx="317">
                  <c:v>-37.622145840000009</c:v>
                </c:pt>
                <c:pt idx="318">
                  <c:v>-37.647103300000012</c:v>
                </c:pt>
                <c:pt idx="319">
                  <c:v>-37.682466890000015</c:v>
                </c:pt>
                <c:pt idx="320">
                  <c:v>-37.661655790000012</c:v>
                </c:pt>
                <c:pt idx="321">
                  <c:v>-37.703976860000004</c:v>
                </c:pt>
                <c:pt idx="322">
                  <c:v>-37.72737695</c:v>
                </c:pt>
                <c:pt idx="323">
                  <c:v>-37.851578860000011</c:v>
                </c:pt>
                <c:pt idx="324">
                  <c:v>-37.96537922000001</c:v>
                </c:pt>
                <c:pt idx="325">
                  <c:v>-38.104693150000003</c:v>
                </c:pt>
                <c:pt idx="326">
                  <c:v>-38.271403620000001</c:v>
                </c:pt>
                <c:pt idx="327">
                  <c:v>-38.438209969999996</c:v>
                </c:pt>
                <c:pt idx="328">
                  <c:v>-38.552701020000001</c:v>
                </c:pt>
                <c:pt idx="329">
                  <c:v>-38.604303280000003</c:v>
                </c:pt>
                <c:pt idx="330">
                  <c:v>-38.637987850000002</c:v>
                </c:pt>
                <c:pt idx="331">
                  <c:v>-38.748038060000006</c:v>
                </c:pt>
                <c:pt idx="332">
                  <c:v>-38.930014970000009</c:v>
                </c:pt>
                <c:pt idx="333">
                  <c:v>-38.996873409999999</c:v>
                </c:pt>
                <c:pt idx="334">
                  <c:v>-39.047243749999907</c:v>
                </c:pt>
                <c:pt idx="335">
                  <c:v>-39.026136409999907</c:v>
                </c:pt>
                <c:pt idx="336">
                  <c:v>-38.988106029999997</c:v>
                </c:pt>
                <c:pt idx="337">
                  <c:v>-38.890681899999997</c:v>
                </c:pt>
                <c:pt idx="338">
                  <c:v>-38.739649850000006</c:v>
                </c:pt>
                <c:pt idx="339">
                  <c:v>-38.602853890000013</c:v>
                </c:pt>
                <c:pt idx="340">
                  <c:v>-38.473409130000007</c:v>
                </c:pt>
                <c:pt idx="341">
                  <c:v>-38.304069970000008</c:v>
                </c:pt>
                <c:pt idx="342">
                  <c:v>-38.147263030000012</c:v>
                </c:pt>
                <c:pt idx="343">
                  <c:v>-37.951196439999997</c:v>
                </c:pt>
                <c:pt idx="344">
                  <c:v>-37.770615350000014</c:v>
                </c:pt>
                <c:pt idx="345">
                  <c:v>-37.635836990000016</c:v>
                </c:pt>
                <c:pt idx="346">
                  <c:v>-37.53889242000001</c:v>
                </c:pt>
                <c:pt idx="347">
                  <c:v>-37.39628307000001</c:v>
                </c:pt>
                <c:pt idx="348">
                  <c:v>-37.169065240000002</c:v>
                </c:pt>
                <c:pt idx="349">
                  <c:v>-36.936911570000007</c:v>
                </c:pt>
                <c:pt idx="350">
                  <c:v>-36.719925050000001</c:v>
                </c:pt>
                <c:pt idx="351">
                  <c:v>-36.54063046000001</c:v>
                </c:pt>
                <c:pt idx="352">
                  <c:v>-36.377421250000012</c:v>
                </c:pt>
                <c:pt idx="353">
                  <c:v>-36.244428880000001</c:v>
                </c:pt>
                <c:pt idx="354">
                  <c:v>-36.146147250000006</c:v>
                </c:pt>
                <c:pt idx="355">
                  <c:v>-36.051825890000011</c:v>
                </c:pt>
                <c:pt idx="356">
                  <c:v>-36.038580300000007</c:v>
                </c:pt>
                <c:pt idx="357">
                  <c:v>-35.99824967</c:v>
                </c:pt>
                <c:pt idx="358">
                  <c:v>-35.949615219999998</c:v>
                </c:pt>
                <c:pt idx="359">
                  <c:v>-35.91690838000001</c:v>
                </c:pt>
                <c:pt idx="360">
                  <c:v>-35.861090660000016</c:v>
                </c:pt>
                <c:pt idx="361">
                  <c:v>-35.786566630000003</c:v>
                </c:pt>
                <c:pt idx="362">
                  <c:v>-35.754517030000009</c:v>
                </c:pt>
                <c:pt idx="363">
                  <c:v>-35.709774060000001</c:v>
                </c:pt>
                <c:pt idx="364">
                  <c:v>-35.686335559999996</c:v>
                </c:pt>
                <c:pt idx="365">
                  <c:v>-35.692580410000012</c:v>
                </c:pt>
                <c:pt idx="366">
                  <c:v>-35.65468769000001</c:v>
                </c:pt>
                <c:pt idx="367">
                  <c:v>-35.593185990000009</c:v>
                </c:pt>
                <c:pt idx="368">
                  <c:v>-35.529161709999997</c:v>
                </c:pt>
                <c:pt idx="369">
                  <c:v>-35.505850819999999</c:v>
                </c:pt>
                <c:pt idx="370">
                  <c:v>-35.540136360000012</c:v>
                </c:pt>
                <c:pt idx="371">
                  <c:v>-35.587255610000007</c:v>
                </c:pt>
                <c:pt idx="372">
                  <c:v>-35.589252939999994</c:v>
                </c:pt>
                <c:pt idx="373">
                  <c:v>-35.636304450000004</c:v>
                </c:pt>
                <c:pt idx="374">
                  <c:v>-35.643052070000003</c:v>
                </c:pt>
                <c:pt idx="375">
                  <c:v>-35.673654480000003</c:v>
                </c:pt>
                <c:pt idx="376">
                  <c:v>-35.696179470000011</c:v>
                </c:pt>
                <c:pt idx="377">
                  <c:v>-35.721977940000002</c:v>
                </c:pt>
                <c:pt idx="378">
                  <c:v>-35.74063933</c:v>
                </c:pt>
                <c:pt idx="379">
                  <c:v>-35.771206720000009</c:v>
                </c:pt>
                <c:pt idx="380">
                  <c:v>-35.780609730000009</c:v>
                </c:pt>
                <c:pt idx="381">
                  <c:v>-35.828556610000014</c:v>
                </c:pt>
                <c:pt idx="382">
                  <c:v>-35.823012030000015</c:v>
                </c:pt>
                <c:pt idx="383">
                  <c:v>-35.868262030000011</c:v>
                </c:pt>
                <c:pt idx="384">
                  <c:v>-35.926637170000006</c:v>
                </c:pt>
                <c:pt idx="385">
                  <c:v>-35.990026040000011</c:v>
                </c:pt>
                <c:pt idx="386">
                  <c:v>-36.04501982</c:v>
                </c:pt>
                <c:pt idx="387">
                  <c:v>-36.060268860000001</c:v>
                </c:pt>
                <c:pt idx="388">
                  <c:v>-36.040749120000001</c:v>
                </c:pt>
                <c:pt idx="389">
                  <c:v>-36.081780240000008</c:v>
                </c:pt>
                <c:pt idx="390">
                  <c:v>-36.040525910000007</c:v>
                </c:pt>
                <c:pt idx="391">
                  <c:v>-36.115194819999999</c:v>
                </c:pt>
                <c:pt idx="392">
                  <c:v>-36.118442130000005</c:v>
                </c:pt>
                <c:pt idx="393">
                  <c:v>-36.096485020000003</c:v>
                </c:pt>
                <c:pt idx="394">
                  <c:v>-36.058799660000005</c:v>
                </c:pt>
                <c:pt idx="395">
                  <c:v>-36.118226140000012</c:v>
                </c:pt>
                <c:pt idx="396">
                  <c:v>-36.162483350000002</c:v>
                </c:pt>
                <c:pt idx="397">
                  <c:v>-36.238432200000013</c:v>
                </c:pt>
                <c:pt idx="398">
                  <c:v>-36.314947830000008</c:v>
                </c:pt>
                <c:pt idx="399">
                  <c:v>-36.458327220000015</c:v>
                </c:pt>
                <c:pt idx="400">
                  <c:v>-36.608672069999997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6B6-4608-9C7E-D8F7488F49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1117487"/>
        <c:axId val="2141113647"/>
      </c:scatterChart>
      <c:valAx>
        <c:axId val="2141117487"/>
        <c:scaling>
          <c:orientation val="minMax"/>
          <c:max val="260000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Frequency (GHz)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3647"/>
        <c:crosses val="autoZero"/>
        <c:crossBetween val="midCat"/>
        <c:majorUnit val="2000000000"/>
        <c:dispUnits>
          <c:builtInUnit val="billions"/>
        </c:dispUnits>
      </c:valAx>
      <c:valAx>
        <c:axId val="2141113647"/>
        <c:scaling>
          <c:orientation val="minMax"/>
          <c:min val="-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S21 (dB)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111748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MASW-011206, Input</a:t>
            </a:r>
            <a:r>
              <a:rPr lang="en-US" baseline="0"/>
              <a:t> Return Loss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'Input Return Loss'!$B$1</c:f>
              <c:strCache>
                <c:ptCount val="1"/>
                <c:pt idx="0">
                  <c:v>MASW-011206_SN9_RF1IL_RF2ISO_-40C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'Input Return Loss'!$A$2:$A$402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'Input Return Loss'!$B$2:$B$402</c:f>
              <c:numCache>
                <c:formatCode>General</c:formatCode>
                <c:ptCount val="401"/>
                <c:pt idx="0">
                  <c:v>6.8026790400015202E-3</c:v>
                </c:pt>
                <c:pt idx="1">
                  <c:v>-2.59951929999989E-2</c:v>
                </c:pt>
                <c:pt idx="2">
                  <c:v>-4.3790519200000197E-2</c:v>
                </c:pt>
                <c:pt idx="3">
                  <c:v>-6.0439899600000201E-2</c:v>
                </c:pt>
                <c:pt idx="4">
                  <c:v>-9.4152785800001304E-2</c:v>
                </c:pt>
                <c:pt idx="5">
                  <c:v>-0.13990636199999901</c:v>
                </c:pt>
                <c:pt idx="6">
                  <c:v>-0.220116540999999</c:v>
                </c:pt>
                <c:pt idx="7">
                  <c:v>-0.309753954</c:v>
                </c:pt>
                <c:pt idx="8">
                  <c:v>-0.406956344999999</c:v>
                </c:pt>
                <c:pt idx="9">
                  <c:v>-0.53457403199999898</c:v>
                </c:pt>
                <c:pt idx="10">
                  <c:v>-0.74986404200000001</c:v>
                </c:pt>
                <c:pt idx="11">
                  <c:v>-0.91866117700000005</c:v>
                </c:pt>
                <c:pt idx="12">
                  <c:v>-1.2214508100000001</c:v>
                </c:pt>
                <c:pt idx="13">
                  <c:v>-1.63201332</c:v>
                </c:pt>
                <c:pt idx="14">
                  <c:v>-2.22357607</c:v>
                </c:pt>
                <c:pt idx="15">
                  <c:v>-2.8325939199999999</c:v>
                </c:pt>
                <c:pt idx="16">
                  <c:v>-3.3804104299999902</c:v>
                </c:pt>
                <c:pt idx="17">
                  <c:v>-3.3570032099999998</c:v>
                </c:pt>
                <c:pt idx="18">
                  <c:v>-4.0104050600000001</c:v>
                </c:pt>
                <c:pt idx="19">
                  <c:v>-4.7013406799999897</c:v>
                </c:pt>
                <c:pt idx="20">
                  <c:v>-5.3549509000000004</c:v>
                </c:pt>
                <c:pt idx="21">
                  <c:v>-6.0790100100000002</c:v>
                </c:pt>
                <c:pt idx="22">
                  <c:v>-6.8832631099999997</c:v>
                </c:pt>
                <c:pt idx="23">
                  <c:v>-7.66027831999999</c:v>
                </c:pt>
                <c:pt idx="24">
                  <c:v>-8.4581966400000006</c:v>
                </c:pt>
                <c:pt idx="25">
                  <c:v>-9.2908592199999998</c:v>
                </c:pt>
                <c:pt idx="26">
                  <c:v>-10.033970800000001</c:v>
                </c:pt>
                <c:pt idx="27">
                  <c:v>-10.8868522999999</c:v>
                </c:pt>
                <c:pt idx="28">
                  <c:v>-11.674711200000001</c:v>
                </c:pt>
                <c:pt idx="29">
                  <c:v>-12.3643751</c:v>
                </c:pt>
                <c:pt idx="30">
                  <c:v>-13.200703600000001</c:v>
                </c:pt>
                <c:pt idx="31">
                  <c:v>-13.919980000000001</c:v>
                </c:pt>
                <c:pt idx="32">
                  <c:v>-14.6918659</c:v>
                </c:pt>
                <c:pt idx="33">
                  <c:v>-15.4007510999999</c:v>
                </c:pt>
                <c:pt idx="34">
                  <c:v>-16.121994000000001</c:v>
                </c:pt>
                <c:pt idx="35">
                  <c:v>-16.865596799999899</c:v>
                </c:pt>
                <c:pt idx="36">
                  <c:v>-17.665842099999999</c:v>
                </c:pt>
                <c:pt idx="37">
                  <c:v>-18.151029600000001</c:v>
                </c:pt>
                <c:pt idx="38">
                  <c:v>-18.857849099999999</c:v>
                </c:pt>
                <c:pt idx="39">
                  <c:v>-19.634523399999999</c:v>
                </c:pt>
                <c:pt idx="40">
                  <c:v>-20.236843100000002</c:v>
                </c:pt>
                <c:pt idx="41">
                  <c:v>-20.6713676</c:v>
                </c:pt>
                <c:pt idx="42">
                  <c:v>-21.598012900000001</c:v>
                </c:pt>
                <c:pt idx="43">
                  <c:v>-22.075302099999998</c:v>
                </c:pt>
                <c:pt idx="44">
                  <c:v>-22.894886</c:v>
                </c:pt>
                <c:pt idx="45">
                  <c:v>-23.509731299999999</c:v>
                </c:pt>
                <c:pt idx="46">
                  <c:v>-24.203727700000002</c:v>
                </c:pt>
                <c:pt idx="47">
                  <c:v>-25.442497299999999</c:v>
                </c:pt>
                <c:pt idx="48">
                  <c:v>-25.8971977</c:v>
                </c:pt>
                <c:pt idx="49">
                  <c:v>-26.704156900000001</c:v>
                </c:pt>
                <c:pt idx="50">
                  <c:v>-28.925312000000002</c:v>
                </c:pt>
                <c:pt idx="51">
                  <c:v>-29.268260999999999</c:v>
                </c:pt>
                <c:pt idx="52">
                  <c:v>-30.333940500000001</c:v>
                </c:pt>
                <c:pt idx="53">
                  <c:v>-33.303161600000003</c:v>
                </c:pt>
                <c:pt idx="54">
                  <c:v>-35.625618000000003</c:v>
                </c:pt>
                <c:pt idx="55">
                  <c:v>-40.105110199999999</c:v>
                </c:pt>
                <c:pt idx="56">
                  <c:v>-45.507369999999902</c:v>
                </c:pt>
                <c:pt idx="57">
                  <c:v>-49.244491600000003</c:v>
                </c:pt>
                <c:pt idx="58">
                  <c:v>-36.587898299999999</c:v>
                </c:pt>
                <c:pt idx="59">
                  <c:v>-35.258575399999998</c:v>
                </c:pt>
                <c:pt idx="60">
                  <c:v>-31.316770600000002</c:v>
                </c:pt>
                <c:pt idx="61">
                  <c:v>-28.7348003</c:v>
                </c:pt>
                <c:pt idx="62">
                  <c:v>-27.023759800000001</c:v>
                </c:pt>
                <c:pt idx="63">
                  <c:v>-25.769035299999999</c:v>
                </c:pt>
                <c:pt idx="64">
                  <c:v>-24.257484399999999</c:v>
                </c:pt>
                <c:pt idx="65">
                  <c:v>-22.984819399999999</c:v>
                </c:pt>
                <c:pt idx="66">
                  <c:v>-21.949886299999999</c:v>
                </c:pt>
                <c:pt idx="67">
                  <c:v>-21.056442300000001</c:v>
                </c:pt>
                <c:pt idx="68">
                  <c:v>-20.252161000000001</c:v>
                </c:pt>
                <c:pt idx="69">
                  <c:v>-19.3882008</c:v>
                </c:pt>
                <c:pt idx="70">
                  <c:v>-18.626569700000001</c:v>
                </c:pt>
                <c:pt idx="71">
                  <c:v>-18.072557399999901</c:v>
                </c:pt>
                <c:pt idx="72">
                  <c:v>-17.421522100000001</c:v>
                </c:pt>
                <c:pt idx="73">
                  <c:v>-16.984916699999999</c:v>
                </c:pt>
                <c:pt idx="74">
                  <c:v>-16.6125793</c:v>
                </c:pt>
                <c:pt idx="75">
                  <c:v>-16.021316500000001</c:v>
                </c:pt>
                <c:pt idx="76">
                  <c:v>-15.7387762</c:v>
                </c:pt>
                <c:pt idx="77">
                  <c:v>-15.397213900000001</c:v>
                </c:pt>
                <c:pt idx="78">
                  <c:v>-15.0954608999999</c:v>
                </c:pt>
                <c:pt idx="79">
                  <c:v>-14.912776900000001</c:v>
                </c:pt>
                <c:pt idx="80">
                  <c:v>-14.6487321999999</c:v>
                </c:pt>
                <c:pt idx="81">
                  <c:v>-14.379986799999999</c:v>
                </c:pt>
                <c:pt idx="82">
                  <c:v>-14.2999782999999</c:v>
                </c:pt>
                <c:pt idx="83">
                  <c:v>-14.109475099999999</c:v>
                </c:pt>
                <c:pt idx="84">
                  <c:v>-13.8341198</c:v>
                </c:pt>
                <c:pt idx="85">
                  <c:v>-13.817977000000001</c:v>
                </c:pt>
                <c:pt idx="86">
                  <c:v>-13.699352299999999</c:v>
                </c:pt>
                <c:pt idx="87">
                  <c:v>-13.6673955999999</c:v>
                </c:pt>
                <c:pt idx="88">
                  <c:v>-13.4396343</c:v>
                </c:pt>
                <c:pt idx="89">
                  <c:v>-13.494977</c:v>
                </c:pt>
                <c:pt idx="90">
                  <c:v>-13.637738199999999</c:v>
                </c:pt>
                <c:pt idx="91">
                  <c:v>-13.606992699999999</c:v>
                </c:pt>
                <c:pt idx="92">
                  <c:v>-13.666544</c:v>
                </c:pt>
                <c:pt idx="93">
                  <c:v>-13.858874299999901</c:v>
                </c:pt>
                <c:pt idx="94">
                  <c:v>-14.0115414</c:v>
                </c:pt>
                <c:pt idx="95">
                  <c:v>-13.916528700000001</c:v>
                </c:pt>
                <c:pt idx="96">
                  <c:v>-14.128330200000001</c:v>
                </c:pt>
                <c:pt idx="97">
                  <c:v>-14.2609949</c:v>
                </c:pt>
                <c:pt idx="98">
                  <c:v>-14.300466499999899</c:v>
                </c:pt>
                <c:pt idx="99">
                  <c:v>-14.553336099999999</c:v>
                </c:pt>
                <c:pt idx="100">
                  <c:v>-14.6512814</c:v>
                </c:pt>
                <c:pt idx="101">
                  <c:v>-14.8662919999999</c:v>
                </c:pt>
                <c:pt idx="102">
                  <c:v>-15.2326956</c:v>
                </c:pt>
                <c:pt idx="103">
                  <c:v>-15.1703385999999</c:v>
                </c:pt>
                <c:pt idx="104">
                  <c:v>-15.692042399999901</c:v>
                </c:pt>
                <c:pt idx="105">
                  <c:v>-15.98596</c:v>
                </c:pt>
                <c:pt idx="106">
                  <c:v>-15.993989900000001</c:v>
                </c:pt>
                <c:pt idx="107">
                  <c:v>-16.512096400000001</c:v>
                </c:pt>
                <c:pt idx="108">
                  <c:v>-16.797336600000001</c:v>
                </c:pt>
                <c:pt idx="109">
                  <c:v>-16.935003300000002</c:v>
                </c:pt>
                <c:pt idx="110">
                  <c:v>-17.719162000000001</c:v>
                </c:pt>
                <c:pt idx="111">
                  <c:v>-17.7473946</c:v>
                </c:pt>
                <c:pt idx="112">
                  <c:v>-18.159965499999998</c:v>
                </c:pt>
                <c:pt idx="113">
                  <c:v>-19.160722700000001</c:v>
                </c:pt>
                <c:pt idx="114">
                  <c:v>-19.342277500000002</c:v>
                </c:pt>
                <c:pt idx="115">
                  <c:v>-19.698776200000001</c:v>
                </c:pt>
                <c:pt idx="116">
                  <c:v>-21.134675999999999</c:v>
                </c:pt>
                <c:pt idx="117">
                  <c:v>-21.220090899999899</c:v>
                </c:pt>
                <c:pt idx="118">
                  <c:v>-21.864383700000001</c:v>
                </c:pt>
                <c:pt idx="119">
                  <c:v>-23.126771900000001</c:v>
                </c:pt>
                <c:pt idx="120">
                  <c:v>-23.836175900000001</c:v>
                </c:pt>
                <c:pt idx="121">
                  <c:v>-24.328739200000001</c:v>
                </c:pt>
                <c:pt idx="122">
                  <c:v>-26.050624800000001</c:v>
                </c:pt>
                <c:pt idx="123">
                  <c:v>-26.708990100000001</c:v>
                </c:pt>
                <c:pt idx="124">
                  <c:v>-27.619321800000002</c:v>
                </c:pt>
                <c:pt idx="125">
                  <c:v>-28.601877199999901</c:v>
                </c:pt>
                <c:pt idx="126">
                  <c:v>-29.521978399999998</c:v>
                </c:pt>
                <c:pt idx="127">
                  <c:v>-29.803529699999999</c:v>
                </c:pt>
                <c:pt idx="128">
                  <c:v>-31.202730199999898</c:v>
                </c:pt>
                <c:pt idx="129">
                  <c:v>-31.019123100000002</c:v>
                </c:pt>
                <c:pt idx="130">
                  <c:v>-29.606727599999999</c:v>
                </c:pt>
                <c:pt idx="131">
                  <c:v>-30.275424999999998</c:v>
                </c:pt>
                <c:pt idx="132">
                  <c:v>-28.910993600000001</c:v>
                </c:pt>
                <c:pt idx="133">
                  <c:v>-28.450574899999999</c:v>
                </c:pt>
                <c:pt idx="134">
                  <c:v>-28.295883199999999</c:v>
                </c:pt>
                <c:pt idx="135">
                  <c:v>-27.385253899999999</c:v>
                </c:pt>
                <c:pt idx="136">
                  <c:v>-26.996751799999998</c:v>
                </c:pt>
                <c:pt idx="137">
                  <c:v>-28.005073500000002</c:v>
                </c:pt>
                <c:pt idx="138">
                  <c:v>-26.3030872</c:v>
                </c:pt>
                <c:pt idx="139">
                  <c:v>-27.196758299999999</c:v>
                </c:pt>
                <c:pt idx="140">
                  <c:v>-27.793350199999999</c:v>
                </c:pt>
                <c:pt idx="141">
                  <c:v>-26.997495700000002</c:v>
                </c:pt>
                <c:pt idx="142">
                  <c:v>-28.558187499999999</c:v>
                </c:pt>
                <c:pt idx="143">
                  <c:v>-29.401218400000001</c:v>
                </c:pt>
                <c:pt idx="144">
                  <c:v>-27.644138300000002</c:v>
                </c:pt>
                <c:pt idx="145">
                  <c:v>-31.4013138</c:v>
                </c:pt>
                <c:pt idx="146">
                  <c:v>-30.285856200000001</c:v>
                </c:pt>
                <c:pt idx="147">
                  <c:v>-30.120441400000001</c:v>
                </c:pt>
                <c:pt idx="148">
                  <c:v>-34.558197</c:v>
                </c:pt>
                <c:pt idx="149">
                  <c:v>-33.425514200000002</c:v>
                </c:pt>
                <c:pt idx="150">
                  <c:v>-33.152412400000003</c:v>
                </c:pt>
                <c:pt idx="151">
                  <c:v>-36.925945300000002</c:v>
                </c:pt>
                <c:pt idx="152">
                  <c:v>-34.493274700000001</c:v>
                </c:pt>
                <c:pt idx="153">
                  <c:v>-39.407428699999997</c:v>
                </c:pt>
                <c:pt idx="154">
                  <c:v>-36.518768299999998</c:v>
                </c:pt>
                <c:pt idx="155">
                  <c:v>-33.6918182</c:v>
                </c:pt>
                <c:pt idx="156">
                  <c:v>-37.6646614</c:v>
                </c:pt>
                <c:pt idx="157">
                  <c:v>-32.503429400000002</c:v>
                </c:pt>
                <c:pt idx="158">
                  <c:v>-33.270744299999997</c:v>
                </c:pt>
                <c:pt idx="159">
                  <c:v>-33.404342700000001</c:v>
                </c:pt>
                <c:pt idx="160">
                  <c:v>-31.3180771</c:v>
                </c:pt>
                <c:pt idx="161">
                  <c:v>-31.8797835999999</c:v>
                </c:pt>
                <c:pt idx="162">
                  <c:v>-31.3695679</c:v>
                </c:pt>
                <c:pt idx="163">
                  <c:v>-29.597034499999999</c:v>
                </c:pt>
                <c:pt idx="164">
                  <c:v>-31.317384700000002</c:v>
                </c:pt>
                <c:pt idx="165">
                  <c:v>-31.870225900000001</c:v>
                </c:pt>
                <c:pt idx="166">
                  <c:v>-31.767322499999999</c:v>
                </c:pt>
                <c:pt idx="167">
                  <c:v>-31.571882200000001</c:v>
                </c:pt>
                <c:pt idx="168">
                  <c:v>-31.6476784</c:v>
                </c:pt>
                <c:pt idx="169">
                  <c:v>-32.406684900000002</c:v>
                </c:pt>
                <c:pt idx="170">
                  <c:v>-32.3723946</c:v>
                </c:pt>
                <c:pt idx="171">
                  <c:v>-31.327362099999998</c:v>
                </c:pt>
                <c:pt idx="172">
                  <c:v>-32.742275200000002</c:v>
                </c:pt>
                <c:pt idx="173">
                  <c:v>-31.817842500000001</c:v>
                </c:pt>
                <c:pt idx="174">
                  <c:v>-32.150909400000003</c:v>
                </c:pt>
                <c:pt idx="175">
                  <c:v>-31.5211886999999</c:v>
                </c:pt>
                <c:pt idx="176">
                  <c:v>-31.2244606</c:v>
                </c:pt>
                <c:pt idx="177">
                  <c:v>-28.868390999999999</c:v>
                </c:pt>
                <c:pt idx="178">
                  <c:v>-30.6393795</c:v>
                </c:pt>
                <c:pt idx="179">
                  <c:v>-30.407686200000001</c:v>
                </c:pt>
                <c:pt idx="180">
                  <c:v>-30.614107099999998</c:v>
                </c:pt>
                <c:pt idx="181">
                  <c:v>-29.5299549</c:v>
                </c:pt>
                <c:pt idx="182">
                  <c:v>-28.852054599999999</c:v>
                </c:pt>
                <c:pt idx="183">
                  <c:v>-26.5409851</c:v>
                </c:pt>
                <c:pt idx="184">
                  <c:v>-28.6628094</c:v>
                </c:pt>
                <c:pt idx="185">
                  <c:v>-26.6103152999999</c:v>
                </c:pt>
                <c:pt idx="186">
                  <c:v>-26.099224100000001</c:v>
                </c:pt>
                <c:pt idx="187">
                  <c:v>-26.238763800000001</c:v>
                </c:pt>
                <c:pt idx="188">
                  <c:v>-25.228794100000002</c:v>
                </c:pt>
                <c:pt idx="189">
                  <c:v>-23.926027300000001</c:v>
                </c:pt>
                <c:pt idx="190">
                  <c:v>-24.573369999999901</c:v>
                </c:pt>
                <c:pt idx="191">
                  <c:v>-22.952444100000001</c:v>
                </c:pt>
                <c:pt idx="192">
                  <c:v>-23.506689099999999</c:v>
                </c:pt>
                <c:pt idx="193">
                  <c:v>-22.7569485</c:v>
                </c:pt>
                <c:pt idx="194">
                  <c:v>-21.251747099999999</c:v>
                </c:pt>
                <c:pt idx="195">
                  <c:v>-22.5391884</c:v>
                </c:pt>
                <c:pt idx="196">
                  <c:v>-22.4861164</c:v>
                </c:pt>
                <c:pt idx="197">
                  <c:v>-21.225832</c:v>
                </c:pt>
                <c:pt idx="198">
                  <c:v>-22.222358700000001</c:v>
                </c:pt>
                <c:pt idx="199">
                  <c:v>-22.300422699999999</c:v>
                </c:pt>
                <c:pt idx="200">
                  <c:v>-20.7922878</c:v>
                </c:pt>
                <c:pt idx="201">
                  <c:v>-22.2449245</c:v>
                </c:pt>
                <c:pt idx="202">
                  <c:v>-22.741811800000001</c:v>
                </c:pt>
                <c:pt idx="203">
                  <c:v>-21.912832300000002</c:v>
                </c:pt>
                <c:pt idx="204">
                  <c:v>-23.5699787</c:v>
                </c:pt>
                <c:pt idx="205">
                  <c:v>-23.542240099999901</c:v>
                </c:pt>
                <c:pt idx="206">
                  <c:v>-22.780675899999999</c:v>
                </c:pt>
                <c:pt idx="207">
                  <c:v>-24.328630400000002</c:v>
                </c:pt>
                <c:pt idx="208">
                  <c:v>-24.633291199999999</c:v>
                </c:pt>
                <c:pt idx="209">
                  <c:v>-24.0705566</c:v>
                </c:pt>
                <c:pt idx="210">
                  <c:v>-24.703588499999999</c:v>
                </c:pt>
                <c:pt idx="211">
                  <c:v>-22.924901999999999</c:v>
                </c:pt>
                <c:pt idx="212">
                  <c:v>-22.3991051</c:v>
                </c:pt>
                <c:pt idx="213">
                  <c:v>-21.069843299999999</c:v>
                </c:pt>
                <c:pt idx="214">
                  <c:v>-20.058832200000001</c:v>
                </c:pt>
                <c:pt idx="215">
                  <c:v>-19.6508255</c:v>
                </c:pt>
                <c:pt idx="216">
                  <c:v>-19.0317078</c:v>
                </c:pt>
                <c:pt idx="217">
                  <c:v>-17.6303100999999</c:v>
                </c:pt>
                <c:pt idx="218">
                  <c:v>-17.617794</c:v>
                </c:pt>
                <c:pt idx="219">
                  <c:v>-16.675861399999999</c:v>
                </c:pt>
                <c:pt idx="220">
                  <c:v>-15.621050800000001</c:v>
                </c:pt>
                <c:pt idx="221">
                  <c:v>-15.899353</c:v>
                </c:pt>
                <c:pt idx="222">
                  <c:v>-15.2908993</c:v>
                </c:pt>
                <c:pt idx="223">
                  <c:v>-14.1337528</c:v>
                </c:pt>
                <c:pt idx="224">
                  <c:v>-14.2491541</c:v>
                </c:pt>
                <c:pt idx="225">
                  <c:v>-14.1383467</c:v>
                </c:pt>
                <c:pt idx="226">
                  <c:v>-13.7544918</c:v>
                </c:pt>
                <c:pt idx="227">
                  <c:v>-13.8929996</c:v>
                </c:pt>
                <c:pt idx="228">
                  <c:v>-13.7587385</c:v>
                </c:pt>
                <c:pt idx="229">
                  <c:v>-13.448482500000001</c:v>
                </c:pt>
                <c:pt idx="230">
                  <c:v>-13.7526121</c:v>
                </c:pt>
                <c:pt idx="231">
                  <c:v>-13.3291378</c:v>
                </c:pt>
                <c:pt idx="232">
                  <c:v>-13.2411136999999</c:v>
                </c:pt>
                <c:pt idx="233">
                  <c:v>-13.8433846999999</c:v>
                </c:pt>
                <c:pt idx="234">
                  <c:v>-13.5134963999999</c:v>
                </c:pt>
                <c:pt idx="235">
                  <c:v>-13.789519299999901</c:v>
                </c:pt>
                <c:pt idx="236">
                  <c:v>-14.4743862</c:v>
                </c:pt>
                <c:pt idx="237">
                  <c:v>-14.3894415</c:v>
                </c:pt>
                <c:pt idx="238">
                  <c:v>-15.135055499999901</c:v>
                </c:pt>
                <c:pt idx="239">
                  <c:v>-15.117676700000001</c:v>
                </c:pt>
                <c:pt idx="240">
                  <c:v>-15.0980148</c:v>
                </c:pt>
                <c:pt idx="241">
                  <c:v>-15.667260199999999</c:v>
                </c:pt>
                <c:pt idx="242">
                  <c:v>-16.339292499999999</c:v>
                </c:pt>
                <c:pt idx="243">
                  <c:v>-16.317766200000001</c:v>
                </c:pt>
                <c:pt idx="244">
                  <c:v>-17.486068700000001</c:v>
                </c:pt>
                <c:pt idx="245">
                  <c:v>-17.821754500000001</c:v>
                </c:pt>
                <c:pt idx="246">
                  <c:v>-18.311624500000001</c:v>
                </c:pt>
                <c:pt idx="247">
                  <c:v>-19.412414600000002</c:v>
                </c:pt>
                <c:pt idx="248">
                  <c:v>-19.498451200000002</c:v>
                </c:pt>
                <c:pt idx="249">
                  <c:v>-20.469595000000002</c:v>
                </c:pt>
                <c:pt idx="250">
                  <c:v>-21.5376358</c:v>
                </c:pt>
                <c:pt idx="251">
                  <c:v>-22.112504999999999</c:v>
                </c:pt>
                <c:pt idx="252">
                  <c:v>-23.826953899999999</c:v>
                </c:pt>
                <c:pt idx="253">
                  <c:v>-23.947305700000001</c:v>
                </c:pt>
                <c:pt idx="254">
                  <c:v>-24.798893</c:v>
                </c:pt>
                <c:pt idx="255">
                  <c:v>-26.990480399999999</c:v>
                </c:pt>
                <c:pt idx="256">
                  <c:v>-25.952119799999998</c:v>
                </c:pt>
                <c:pt idx="257">
                  <c:v>-27.140445700000001</c:v>
                </c:pt>
                <c:pt idx="258">
                  <c:v>-29.073896399999999</c:v>
                </c:pt>
                <c:pt idx="259">
                  <c:v>-27.707429900000001</c:v>
                </c:pt>
                <c:pt idx="260">
                  <c:v>-29.4836005999999</c:v>
                </c:pt>
                <c:pt idx="261">
                  <c:v>-33.990009299999997</c:v>
                </c:pt>
                <c:pt idx="262">
                  <c:v>-29.655187600000001</c:v>
                </c:pt>
                <c:pt idx="263">
                  <c:v>-31.950984999999999</c:v>
                </c:pt>
                <c:pt idx="264">
                  <c:v>-33.371486699999998</c:v>
                </c:pt>
                <c:pt idx="265">
                  <c:v>-30.4107494</c:v>
                </c:pt>
                <c:pt idx="266">
                  <c:v>-31.1798134</c:v>
                </c:pt>
                <c:pt idx="267">
                  <c:v>-33.522724199999999</c:v>
                </c:pt>
                <c:pt idx="268">
                  <c:v>-30.0505160999999</c:v>
                </c:pt>
                <c:pt idx="269">
                  <c:v>-37.247154199999997</c:v>
                </c:pt>
                <c:pt idx="270">
                  <c:v>-30.949008899999999</c:v>
                </c:pt>
                <c:pt idx="271">
                  <c:v>-30.540460599999999</c:v>
                </c:pt>
                <c:pt idx="272">
                  <c:v>-33.604175599999998</c:v>
                </c:pt>
                <c:pt idx="273">
                  <c:v>-32.793014499999998</c:v>
                </c:pt>
                <c:pt idx="274">
                  <c:v>-29.458866100000002</c:v>
                </c:pt>
                <c:pt idx="275">
                  <c:v>-33.495899199999997</c:v>
                </c:pt>
                <c:pt idx="276">
                  <c:v>-32.040710400000002</c:v>
                </c:pt>
                <c:pt idx="277">
                  <c:v>-32.686878200000002</c:v>
                </c:pt>
                <c:pt idx="278">
                  <c:v>-29.463830900000001</c:v>
                </c:pt>
                <c:pt idx="279">
                  <c:v>-30.774478899999998</c:v>
                </c:pt>
                <c:pt idx="280">
                  <c:v>-45.334777799999998</c:v>
                </c:pt>
                <c:pt idx="281">
                  <c:v>-29.245134400000001</c:v>
                </c:pt>
                <c:pt idx="282">
                  <c:v>-28.819089900000002</c:v>
                </c:pt>
                <c:pt idx="283">
                  <c:v>-36.527011899999998</c:v>
                </c:pt>
                <c:pt idx="284">
                  <c:v>-28.3751411</c:v>
                </c:pt>
                <c:pt idx="285">
                  <c:v>-25.025257100000001</c:v>
                </c:pt>
                <c:pt idx="286">
                  <c:v>-27.042966799999899</c:v>
                </c:pt>
                <c:pt idx="287">
                  <c:v>-30.4887829</c:v>
                </c:pt>
                <c:pt idx="288">
                  <c:v>-22.9286289</c:v>
                </c:pt>
                <c:pt idx="289">
                  <c:v>-22.741369200000001</c:v>
                </c:pt>
                <c:pt idx="290">
                  <c:v>-29.251449600000001</c:v>
                </c:pt>
                <c:pt idx="291">
                  <c:v>-27.706039400000002</c:v>
                </c:pt>
                <c:pt idx="292">
                  <c:v>-24.731405299999999</c:v>
                </c:pt>
                <c:pt idx="293">
                  <c:v>-32.0209312</c:v>
                </c:pt>
                <c:pt idx="294">
                  <c:v>-28.3693256</c:v>
                </c:pt>
                <c:pt idx="295">
                  <c:v>-23.440753900000001</c:v>
                </c:pt>
                <c:pt idx="296">
                  <c:v>-25.315475499999899</c:v>
                </c:pt>
                <c:pt idx="297">
                  <c:v>-29.530845599999999</c:v>
                </c:pt>
                <c:pt idx="298">
                  <c:v>-30.847713500000001</c:v>
                </c:pt>
                <c:pt idx="299">
                  <c:v>-43.294071199999998</c:v>
                </c:pt>
                <c:pt idx="300">
                  <c:v>-28.476654099999902</c:v>
                </c:pt>
                <c:pt idx="301">
                  <c:v>-30.234191899999999</c:v>
                </c:pt>
                <c:pt idx="302">
                  <c:v>-36.610046400000002</c:v>
                </c:pt>
                <c:pt idx="303">
                  <c:v>-25.855115900000001</c:v>
                </c:pt>
                <c:pt idx="304">
                  <c:v>-30.886886599999901</c:v>
                </c:pt>
                <c:pt idx="305">
                  <c:v>-28.614259699999899</c:v>
                </c:pt>
                <c:pt idx="306">
                  <c:v>-27.529684100000001</c:v>
                </c:pt>
                <c:pt idx="307">
                  <c:v>-30.473977999999899</c:v>
                </c:pt>
                <c:pt idx="308">
                  <c:v>-27.276943200000002</c:v>
                </c:pt>
                <c:pt idx="309">
                  <c:v>-29.7572422</c:v>
                </c:pt>
                <c:pt idx="310">
                  <c:v>-40.944240600000001</c:v>
                </c:pt>
                <c:pt idx="311">
                  <c:v>-25.296339</c:v>
                </c:pt>
                <c:pt idx="312">
                  <c:v>-26.1209965</c:v>
                </c:pt>
                <c:pt idx="313">
                  <c:v>-24.728847500000001</c:v>
                </c:pt>
                <c:pt idx="314">
                  <c:v>-24.305635500000001</c:v>
                </c:pt>
                <c:pt idx="315">
                  <c:v>-30.209745399999999</c:v>
                </c:pt>
                <c:pt idx="316">
                  <c:v>-30.1968516999999</c:v>
                </c:pt>
                <c:pt idx="317">
                  <c:v>-22.6800575</c:v>
                </c:pt>
                <c:pt idx="318">
                  <c:v>-32.363059999999997</c:v>
                </c:pt>
                <c:pt idx="319">
                  <c:v>-25.626852</c:v>
                </c:pt>
                <c:pt idx="320">
                  <c:v>-39.767051700000003</c:v>
                </c:pt>
                <c:pt idx="321">
                  <c:v>-22.509944900000001</c:v>
                </c:pt>
                <c:pt idx="322">
                  <c:v>-20.811918299999999</c:v>
                </c:pt>
                <c:pt idx="323">
                  <c:v>-22.214283000000002</c:v>
                </c:pt>
                <c:pt idx="324">
                  <c:v>-21.095697399999999</c:v>
                </c:pt>
                <c:pt idx="325">
                  <c:v>-23.3218098</c:v>
                </c:pt>
                <c:pt idx="326">
                  <c:v>-21.120058100000001</c:v>
                </c:pt>
                <c:pt idx="327">
                  <c:v>-21.451986300000002</c:v>
                </c:pt>
                <c:pt idx="328">
                  <c:v>-21.719554899999999</c:v>
                </c:pt>
                <c:pt idx="329">
                  <c:v>-19.9627838</c:v>
                </c:pt>
                <c:pt idx="330">
                  <c:v>-24.650707199999999</c:v>
                </c:pt>
                <c:pt idx="331">
                  <c:v>-21.699445699999998</c:v>
                </c:pt>
                <c:pt idx="332">
                  <c:v>-20.559514999999902</c:v>
                </c:pt>
                <c:pt idx="333">
                  <c:v>-22.621776599999901</c:v>
                </c:pt>
                <c:pt idx="334">
                  <c:v>-21.508529699999901</c:v>
                </c:pt>
                <c:pt idx="335">
                  <c:v>-20.0068321</c:v>
                </c:pt>
                <c:pt idx="336">
                  <c:v>-21.1376572</c:v>
                </c:pt>
                <c:pt idx="337">
                  <c:v>-22.033651399999901</c:v>
                </c:pt>
                <c:pt idx="338">
                  <c:v>-23.678319899999899</c:v>
                </c:pt>
                <c:pt idx="339">
                  <c:v>-25.090175599999998</c:v>
                </c:pt>
                <c:pt idx="340">
                  <c:v>-23.353120799999999</c:v>
                </c:pt>
                <c:pt idx="341">
                  <c:v>-23.773357399999998</c:v>
                </c:pt>
                <c:pt idx="342">
                  <c:v>-24.892904300000001</c:v>
                </c:pt>
                <c:pt idx="343">
                  <c:v>-24.621576300000001</c:v>
                </c:pt>
                <c:pt idx="344">
                  <c:v>-25.794946699999901</c:v>
                </c:pt>
                <c:pt idx="345">
                  <c:v>-26.381666200000002</c:v>
                </c:pt>
                <c:pt idx="346">
                  <c:v>-26.417055099999999</c:v>
                </c:pt>
                <c:pt idx="347">
                  <c:v>-31.565971399999899</c:v>
                </c:pt>
                <c:pt idx="348">
                  <c:v>-28.109251</c:v>
                </c:pt>
                <c:pt idx="349">
                  <c:v>-29.029340699999999</c:v>
                </c:pt>
                <c:pt idx="350">
                  <c:v>-34.6958427</c:v>
                </c:pt>
                <c:pt idx="351">
                  <c:v>-29.255100299999999</c:v>
                </c:pt>
                <c:pt idx="352">
                  <c:v>-30.076856599999999</c:v>
                </c:pt>
                <c:pt idx="353">
                  <c:v>-39.841388700000003</c:v>
                </c:pt>
                <c:pt idx="354">
                  <c:v>-29.138269399999999</c:v>
                </c:pt>
                <c:pt idx="355">
                  <c:v>-32.6851311</c:v>
                </c:pt>
                <c:pt idx="356">
                  <c:v>-38.985717800000003</c:v>
                </c:pt>
                <c:pt idx="357">
                  <c:v>-30.762250900000002</c:v>
                </c:pt>
                <c:pt idx="358">
                  <c:v>-31.307584800000001</c:v>
                </c:pt>
                <c:pt idx="359">
                  <c:v>-29.458957699999999</c:v>
                </c:pt>
                <c:pt idx="360">
                  <c:v>-27.598134999999999</c:v>
                </c:pt>
                <c:pt idx="361">
                  <c:v>-27.2915344</c:v>
                </c:pt>
                <c:pt idx="362">
                  <c:v>-25.7029075999999</c:v>
                </c:pt>
                <c:pt idx="363">
                  <c:v>-27.4976311</c:v>
                </c:pt>
                <c:pt idx="364">
                  <c:v>-23.978092199999999</c:v>
                </c:pt>
                <c:pt idx="365">
                  <c:v>-22.7689342</c:v>
                </c:pt>
                <c:pt idx="366">
                  <c:v>-22.649019200000001</c:v>
                </c:pt>
                <c:pt idx="367">
                  <c:v>-22.1263924</c:v>
                </c:pt>
                <c:pt idx="368">
                  <c:v>-21.5306301</c:v>
                </c:pt>
                <c:pt idx="369">
                  <c:v>-21.412034999999999</c:v>
                </c:pt>
                <c:pt idx="370">
                  <c:v>-19.176353500000001</c:v>
                </c:pt>
                <c:pt idx="371">
                  <c:v>-16.802454000000001</c:v>
                </c:pt>
                <c:pt idx="372">
                  <c:v>-18.312866199999998</c:v>
                </c:pt>
                <c:pt idx="373">
                  <c:v>-17.237274200000002</c:v>
                </c:pt>
                <c:pt idx="374">
                  <c:v>-16.403642699999999</c:v>
                </c:pt>
                <c:pt idx="375">
                  <c:v>-16.5760918</c:v>
                </c:pt>
                <c:pt idx="376">
                  <c:v>-14.6031589999999</c:v>
                </c:pt>
                <c:pt idx="377">
                  <c:v>-14.738527299999999</c:v>
                </c:pt>
                <c:pt idx="378">
                  <c:v>-14.461145399999999</c:v>
                </c:pt>
                <c:pt idx="379">
                  <c:v>-14.3917856</c:v>
                </c:pt>
                <c:pt idx="380">
                  <c:v>-14.128335999999999</c:v>
                </c:pt>
                <c:pt idx="381">
                  <c:v>-13.507474899999901</c:v>
                </c:pt>
                <c:pt idx="382">
                  <c:v>-13.0664005</c:v>
                </c:pt>
                <c:pt idx="383">
                  <c:v>-13.671085400000001</c:v>
                </c:pt>
                <c:pt idx="384">
                  <c:v>-12.4126987</c:v>
                </c:pt>
                <c:pt idx="385">
                  <c:v>-11.375999500000001</c:v>
                </c:pt>
                <c:pt idx="386">
                  <c:v>-13.1333351</c:v>
                </c:pt>
                <c:pt idx="387">
                  <c:v>-12.363023799999899</c:v>
                </c:pt>
                <c:pt idx="388">
                  <c:v>-10.8853110999999</c:v>
                </c:pt>
                <c:pt idx="389">
                  <c:v>-11.719943000000001</c:v>
                </c:pt>
                <c:pt idx="390">
                  <c:v>-11.800614400000001</c:v>
                </c:pt>
                <c:pt idx="391">
                  <c:v>-10.443327</c:v>
                </c:pt>
                <c:pt idx="392">
                  <c:v>-10.886668200000001</c:v>
                </c:pt>
                <c:pt idx="393">
                  <c:v>-10.602892900000001</c:v>
                </c:pt>
                <c:pt idx="394">
                  <c:v>-9.9359931899999907</c:v>
                </c:pt>
                <c:pt idx="395">
                  <c:v>-10.095707900000001</c:v>
                </c:pt>
                <c:pt idx="396">
                  <c:v>-10.366830800000001</c:v>
                </c:pt>
                <c:pt idx="397">
                  <c:v>-9.6829347599999895</c:v>
                </c:pt>
                <c:pt idx="398">
                  <c:v>-9.8643131299999993</c:v>
                </c:pt>
                <c:pt idx="399">
                  <c:v>-9.6272687900000005</c:v>
                </c:pt>
                <c:pt idx="400">
                  <c:v>-9.66958904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B10-4E4C-9572-5AC1A99E4202}"/>
            </c:ext>
          </c:extLst>
        </c:ser>
        <c:ser>
          <c:idx val="1"/>
          <c:order val="1"/>
          <c:tx>
            <c:strRef>
              <c:f>'Input Return Loss'!$C$1</c:f>
              <c:strCache>
                <c:ptCount val="1"/>
                <c:pt idx="0">
                  <c:v>MASW-011206_SN9_RF1IL_RF2ISO_25C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'Input Return Loss'!$A$2:$A$402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'Input Return Loss'!$C$2:$C$402</c:f>
              <c:numCache>
                <c:formatCode>General</c:formatCode>
                <c:ptCount val="401"/>
                <c:pt idx="0">
                  <c:v>-2.0836075799998799E-2</c:v>
                </c:pt>
                <c:pt idx="1">
                  <c:v>-6.4829595400000703E-2</c:v>
                </c:pt>
                <c:pt idx="2">
                  <c:v>-8.3618380100000098E-2</c:v>
                </c:pt>
                <c:pt idx="3">
                  <c:v>-0.113425173</c:v>
                </c:pt>
                <c:pt idx="4">
                  <c:v>-0.16233392099999999</c:v>
                </c:pt>
                <c:pt idx="5">
                  <c:v>-0.21948970899999901</c:v>
                </c:pt>
                <c:pt idx="6">
                  <c:v>-0.30993908599999898</c:v>
                </c:pt>
                <c:pt idx="7">
                  <c:v>-0.408403605000001</c:v>
                </c:pt>
                <c:pt idx="8">
                  <c:v>-0.52840781199999898</c:v>
                </c:pt>
                <c:pt idx="9">
                  <c:v>-0.68052256099999997</c:v>
                </c:pt>
                <c:pt idx="10">
                  <c:v>-0.88694786999999797</c:v>
                </c:pt>
                <c:pt idx="11">
                  <c:v>-1.0779053000000001</c:v>
                </c:pt>
                <c:pt idx="12">
                  <c:v>-1.3997390300000001</c:v>
                </c:pt>
                <c:pt idx="13">
                  <c:v>-1.84059810999999</c:v>
                </c:pt>
                <c:pt idx="14">
                  <c:v>-2.42739606</c:v>
                </c:pt>
                <c:pt idx="15">
                  <c:v>-3.0384578699999998</c:v>
                </c:pt>
                <c:pt idx="16">
                  <c:v>-3.5677535499999902</c:v>
                </c:pt>
                <c:pt idx="17">
                  <c:v>-3.6266684499999999</c:v>
                </c:pt>
                <c:pt idx="18">
                  <c:v>-4.3027167300000002</c:v>
                </c:pt>
                <c:pt idx="19">
                  <c:v>-4.9703903199999901</c:v>
                </c:pt>
                <c:pt idx="20">
                  <c:v>-5.6672272699999997</c:v>
                </c:pt>
                <c:pt idx="21">
                  <c:v>-6.4307541800000001</c:v>
                </c:pt>
                <c:pt idx="22">
                  <c:v>-7.2109880400000002</c:v>
                </c:pt>
                <c:pt idx="23">
                  <c:v>-8.0171527900000008</c:v>
                </c:pt>
                <c:pt idx="24">
                  <c:v>-8.8360776899999998</c:v>
                </c:pt>
                <c:pt idx="25">
                  <c:v>-9.63534164</c:v>
                </c:pt>
                <c:pt idx="26">
                  <c:v>-10.423617399999999</c:v>
                </c:pt>
                <c:pt idx="27">
                  <c:v>-11.2255754</c:v>
                </c:pt>
                <c:pt idx="28">
                  <c:v>-11.986002900000001</c:v>
                </c:pt>
                <c:pt idx="29">
                  <c:v>-12.7294359</c:v>
                </c:pt>
                <c:pt idx="30">
                  <c:v>-13.4870129</c:v>
                </c:pt>
                <c:pt idx="31">
                  <c:v>-14.225830999999999</c:v>
                </c:pt>
                <c:pt idx="32">
                  <c:v>-14.9238777</c:v>
                </c:pt>
                <c:pt idx="33">
                  <c:v>-15.643471699999999</c:v>
                </c:pt>
                <c:pt idx="34">
                  <c:v>-16.3611526</c:v>
                </c:pt>
                <c:pt idx="35">
                  <c:v>-17.045591399999999</c:v>
                </c:pt>
                <c:pt idx="36">
                  <c:v>-17.7578888</c:v>
                </c:pt>
                <c:pt idx="37">
                  <c:v>-18.418655399999999</c:v>
                </c:pt>
                <c:pt idx="38">
                  <c:v>-19.1332092</c:v>
                </c:pt>
                <c:pt idx="39">
                  <c:v>-19.790389999999899</c:v>
                </c:pt>
                <c:pt idx="40">
                  <c:v>-20.480617500000001</c:v>
                </c:pt>
                <c:pt idx="41">
                  <c:v>-21.207193400000001</c:v>
                </c:pt>
                <c:pt idx="42">
                  <c:v>-21.900440199999998</c:v>
                </c:pt>
                <c:pt idx="43">
                  <c:v>-22.664838799999998</c:v>
                </c:pt>
                <c:pt idx="44">
                  <c:v>-23.570142700000002</c:v>
                </c:pt>
                <c:pt idx="45">
                  <c:v>-24.478763600000001</c:v>
                </c:pt>
                <c:pt idx="46">
                  <c:v>-25.3635731</c:v>
                </c:pt>
                <c:pt idx="47">
                  <c:v>-26.414869299999999</c:v>
                </c:pt>
                <c:pt idx="48">
                  <c:v>-27.733247800000001</c:v>
                </c:pt>
                <c:pt idx="49">
                  <c:v>-28.8754311</c:v>
                </c:pt>
                <c:pt idx="50">
                  <c:v>-30.300155599999901</c:v>
                </c:pt>
                <c:pt idx="51">
                  <c:v>-32.2749825</c:v>
                </c:pt>
                <c:pt idx="52">
                  <c:v>-34.284080500000002</c:v>
                </c:pt>
                <c:pt idx="53">
                  <c:v>-36.708564799999998</c:v>
                </c:pt>
                <c:pt idx="54">
                  <c:v>-39.810314200000001</c:v>
                </c:pt>
                <c:pt idx="55">
                  <c:v>-42.136539499999998</c:v>
                </c:pt>
                <c:pt idx="56">
                  <c:v>-39.343486800000001</c:v>
                </c:pt>
                <c:pt idx="57">
                  <c:v>-36.068607299999996</c:v>
                </c:pt>
                <c:pt idx="58">
                  <c:v>-33.185413400000002</c:v>
                </c:pt>
                <c:pt idx="59">
                  <c:v>-31.0955753</c:v>
                </c:pt>
                <c:pt idx="60">
                  <c:v>-29.260091800000001</c:v>
                </c:pt>
                <c:pt idx="61">
                  <c:v>-27.6995544</c:v>
                </c:pt>
                <c:pt idx="62">
                  <c:v>-26.3580436999999</c:v>
                </c:pt>
                <c:pt idx="63">
                  <c:v>-25.211664200000001</c:v>
                </c:pt>
                <c:pt idx="64">
                  <c:v>-24.125927000000001</c:v>
                </c:pt>
                <c:pt idx="65">
                  <c:v>-23.169391600000001</c:v>
                </c:pt>
                <c:pt idx="66">
                  <c:v>-22.289609899999999</c:v>
                </c:pt>
                <c:pt idx="67">
                  <c:v>-21.562810899999999</c:v>
                </c:pt>
                <c:pt idx="68">
                  <c:v>-20.7664337</c:v>
                </c:pt>
                <c:pt idx="69">
                  <c:v>-20.063571899999999</c:v>
                </c:pt>
                <c:pt idx="70">
                  <c:v>-19.480493500000001</c:v>
                </c:pt>
                <c:pt idx="71">
                  <c:v>-18.884222000000001</c:v>
                </c:pt>
                <c:pt idx="72">
                  <c:v>-18.3531914</c:v>
                </c:pt>
                <c:pt idx="73">
                  <c:v>-17.922039000000002</c:v>
                </c:pt>
                <c:pt idx="74">
                  <c:v>-17.4306831</c:v>
                </c:pt>
                <c:pt idx="75">
                  <c:v>-16.989873899999999</c:v>
                </c:pt>
                <c:pt idx="76">
                  <c:v>-16.622676800000001</c:v>
                </c:pt>
                <c:pt idx="77">
                  <c:v>-16.270994199999901</c:v>
                </c:pt>
                <c:pt idx="78">
                  <c:v>-15.925769799999999</c:v>
                </c:pt>
                <c:pt idx="79">
                  <c:v>-15.6095457</c:v>
                </c:pt>
                <c:pt idx="80">
                  <c:v>-15.346000699999999</c:v>
                </c:pt>
                <c:pt idx="81">
                  <c:v>-15.1048212</c:v>
                </c:pt>
                <c:pt idx="82">
                  <c:v>-14.8107699999999</c:v>
                </c:pt>
                <c:pt idx="83">
                  <c:v>-14.6351832999999</c:v>
                </c:pt>
                <c:pt idx="84">
                  <c:v>-14.390881500000001</c:v>
                </c:pt>
                <c:pt idx="85">
                  <c:v>-14.2178907</c:v>
                </c:pt>
                <c:pt idx="86">
                  <c:v>-14.061275500000001</c:v>
                </c:pt>
                <c:pt idx="87">
                  <c:v>-13.927860300000001</c:v>
                </c:pt>
                <c:pt idx="88">
                  <c:v>-13.807484599999899</c:v>
                </c:pt>
                <c:pt idx="89">
                  <c:v>-13.7252855</c:v>
                </c:pt>
                <c:pt idx="90">
                  <c:v>-13.6762123</c:v>
                </c:pt>
                <c:pt idx="91">
                  <c:v>-13.6620235</c:v>
                </c:pt>
                <c:pt idx="92">
                  <c:v>-13.634458499999999</c:v>
                </c:pt>
                <c:pt idx="93">
                  <c:v>-13.6468028999999</c:v>
                </c:pt>
                <c:pt idx="94">
                  <c:v>-13.698652299999999</c:v>
                </c:pt>
                <c:pt idx="95">
                  <c:v>-13.706480999999901</c:v>
                </c:pt>
                <c:pt idx="96">
                  <c:v>-13.7796564</c:v>
                </c:pt>
                <c:pt idx="97">
                  <c:v>-13.8500443</c:v>
                </c:pt>
                <c:pt idx="98">
                  <c:v>-13.948242199999999</c:v>
                </c:pt>
                <c:pt idx="99">
                  <c:v>-14.082482300000001</c:v>
                </c:pt>
                <c:pt idx="100">
                  <c:v>-14.2137213</c:v>
                </c:pt>
                <c:pt idx="101">
                  <c:v>-14.375281299999999</c:v>
                </c:pt>
                <c:pt idx="102">
                  <c:v>-14.585071599999999</c:v>
                </c:pt>
                <c:pt idx="103">
                  <c:v>-14.770703299999999</c:v>
                </c:pt>
                <c:pt idx="104">
                  <c:v>-15.017698299999999</c:v>
                </c:pt>
                <c:pt idx="105">
                  <c:v>-15.302548399999999</c:v>
                </c:pt>
                <c:pt idx="106">
                  <c:v>-15.558253300000001</c:v>
                </c:pt>
                <c:pt idx="107">
                  <c:v>-15.866519</c:v>
                </c:pt>
                <c:pt idx="108">
                  <c:v>-16.2037716</c:v>
                </c:pt>
                <c:pt idx="109">
                  <c:v>-16.559783899999999</c:v>
                </c:pt>
                <c:pt idx="110">
                  <c:v>-17.016435600000001</c:v>
                </c:pt>
                <c:pt idx="111">
                  <c:v>-17.4045296</c:v>
                </c:pt>
                <c:pt idx="112">
                  <c:v>-17.8532887</c:v>
                </c:pt>
                <c:pt idx="113">
                  <c:v>-18.402191200000001</c:v>
                </c:pt>
                <c:pt idx="114">
                  <c:v>-18.862964599999898</c:v>
                </c:pt>
                <c:pt idx="115">
                  <c:v>-19.412838000000001</c:v>
                </c:pt>
                <c:pt idx="116">
                  <c:v>-20.079563100000001</c:v>
                </c:pt>
                <c:pt idx="117">
                  <c:v>-20.625253699999998</c:v>
                </c:pt>
                <c:pt idx="118">
                  <c:v>-21.3391533</c:v>
                </c:pt>
                <c:pt idx="119">
                  <c:v>-22.049653999999901</c:v>
                </c:pt>
                <c:pt idx="120">
                  <c:v>-22.768037799999998</c:v>
                </c:pt>
                <c:pt idx="121">
                  <c:v>-23.573875399999999</c:v>
                </c:pt>
                <c:pt idx="122">
                  <c:v>-24.326150899999899</c:v>
                </c:pt>
                <c:pt idx="123">
                  <c:v>-25.077634799999998</c:v>
                </c:pt>
                <c:pt idx="124">
                  <c:v>-25.841422999999999</c:v>
                </c:pt>
                <c:pt idx="125">
                  <c:v>-26.505176500000001</c:v>
                </c:pt>
                <c:pt idx="126">
                  <c:v>-27.239337899999999</c:v>
                </c:pt>
                <c:pt idx="127">
                  <c:v>-27.652961699999999</c:v>
                </c:pt>
                <c:pt idx="128">
                  <c:v>-27.945880899999999</c:v>
                </c:pt>
                <c:pt idx="129">
                  <c:v>-28.351448099999999</c:v>
                </c:pt>
                <c:pt idx="130">
                  <c:v>-28.096733100000002</c:v>
                </c:pt>
                <c:pt idx="131">
                  <c:v>-28.248336800000001</c:v>
                </c:pt>
                <c:pt idx="132">
                  <c:v>-28.169065499999899</c:v>
                </c:pt>
                <c:pt idx="133">
                  <c:v>-27.851186800000001</c:v>
                </c:pt>
                <c:pt idx="134">
                  <c:v>-27.698240299999899</c:v>
                </c:pt>
                <c:pt idx="135">
                  <c:v>-27.573581699999998</c:v>
                </c:pt>
                <c:pt idx="136">
                  <c:v>-27.3869209</c:v>
                </c:pt>
                <c:pt idx="137">
                  <c:v>-27.282686200000001</c:v>
                </c:pt>
                <c:pt idx="138">
                  <c:v>-26.965068800000001</c:v>
                </c:pt>
                <c:pt idx="139">
                  <c:v>-26.9992771</c:v>
                </c:pt>
                <c:pt idx="140">
                  <c:v>-27.049098999999998</c:v>
                </c:pt>
                <c:pt idx="141">
                  <c:v>-26.875516900000001</c:v>
                </c:pt>
                <c:pt idx="142">
                  <c:v>-27.082910500000001</c:v>
                </c:pt>
                <c:pt idx="143">
                  <c:v>-27.143310499999998</c:v>
                </c:pt>
                <c:pt idx="144">
                  <c:v>-27.046804399999999</c:v>
                </c:pt>
                <c:pt idx="145">
                  <c:v>-27.553989399999999</c:v>
                </c:pt>
                <c:pt idx="146">
                  <c:v>-27.590992</c:v>
                </c:pt>
                <c:pt idx="147">
                  <c:v>-27.860818900000002</c:v>
                </c:pt>
                <c:pt idx="148">
                  <c:v>-28.3710995</c:v>
                </c:pt>
                <c:pt idx="149">
                  <c:v>-28.813713100000001</c:v>
                </c:pt>
                <c:pt idx="150">
                  <c:v>-29.199247399999901</c:v>
                </c:pt>
                <c:pt idx="151">
                  <c:v>-29.9495106</c:v>
                </c:pt>
                <c:pt idx="152">
                  <c:v>-30.244697599999899</c:v>
                </c:pt>
                <c:pt idx="153">
                  <c:v>-30.649868000000001</c:v>
                </c:pt>
                <c:pt idx="154">
                  <c:v>-31.396875399999999</c:v>
                </c:pt>
                <c:pt idx="155">
                  <c:v>-31.3824711</c:v>
                </c:pt>
                <c:pt idx="156">
                  <c:v>-31.648056</c:v>
                </c:pt>
                <c:pt idx="157">
                  <c:v>-32.162334399999999</c:v>
                </c:pt>
                <c:pt idx="158">
                  <c:v>-32.126033800000002</c:v>
                </c:pt>
                <c:pt idx="159">
                  <c:v>-32.200908699999999</c:v>
                </c:pt>
                <c:pt idx="160">
                  <c:v>-31.926629999999999</c:v>
                </c:pt>
                <c:pt idx="161">
                  <c:v>-32.142417899999998</c:v>
                </c:pt>
                <c:pt idx="162">
                  <c:v>-31.817823400000002</c:v>
                </c:pt>
                <c:pt idx="163">
                  <c:v>-31.339546200000001</c:v>
                </c:pt>
                <c:pt idx="164">
                  <c:v>-31.050106</c:v>
                </c:pt>
                <c:pt idx="165">
                  <c:v>-30.919235199999999</c:v>
                </c:pt>
                <c:pt idx="166">
                  <c:v>-30.583970999999998</c:v>
                </c:pt>
                <c:pt idx="167">
                  <c:v>-30.2803459</c:v>
                </c:pt>
                <c:pt idx="168">
                  <c:v>-29.906740200000002</c:v>
                </c:pt>
                <c:pt idx="169">
                  <c:v>-30.124700499999999</c:v>
                </c:pt>
                <c:pt idx="170">
                  <c:v>-29.269115399999901</c:v>
                </c:pt>
                <c:pt idx="171">
                  <c:v>-29.409736599999999</c:v>
                </c:pt>
                <c:pt idx="172">
                  <c:v>-29.161579099999901</c:v>
                </c:pt>
                <c:pt idx="173">
                  <c:v>-28.7838593</c:v>
                </c:pt>
                <c:pt idx="174">
                  <c:v>-28.557079300000002</c:v>
                </c:pt>
                <c:pt idx="175">
                  <c:v>-28.6970387</c:v>
                </c:pt>
                <c:pt idx="176">
                  <c:v>-28.133817700000002</c:v>
                </c:pt>
                <c:pt idx="177">
                  <c:v>-28.267557100000001</c:v>
                </c:pt>
                <c:pt idx="178">
                  <c:v>-28.350980799999999</c:v>
                </c:pt>
                <c:pt idx="179">
                  <c:v>-28.177419700000002</c:v>
                </c:pt>
                <c:pt idx="180">
                  <c:v>-28.298229200000002</c:v>
                </c:pt>
                <c:pt idx="181">
                  <c:v>-28.261497499999901</c:v>
                </c:pt>
                <c:pt idx="182">
                  <c:v>-28.0327682</c:v>
                </c:pt>
                <c:pt idx="183">
                  <c:v>-28.062276799999999</c:v>
                </c:pt>
                <c:pt idx="184">
                  <c:v>-27.938942000000001</c:v>
                </c:pt>
                <c:pt idx="185">
                  <c:v>-28.024366400000002</c:v>
                </c:pt>
                <c:pt idx="186">
                  <c:v>-28.006004299999901</c:v>
                </c:pt>
                <c:pt idx="187">
                  <c:v>-27.797985099999998</c:v>
                </c:pt>
                <c:pt idx="188">
                  <c:v>-28.398155200000001</c:v>
                </c:pt>
                <c:pt idx="189">
                  <c:v>-28.282482099999999</c:v>
                </c:pt>
                <c:pt idx="190">
                  <c:v>-28.165311800000001</c:v>
                </c:pt>
                <c:pt idx="191">
                  <c:v>-28.347076399999999</c:v>
                </c:pt>
                <c:pt idx="192">
                  <c:v>-28.315238999999998</c:v>
                </c:pt>
                <c:pt idx="193">
                  <c:v>-28.619485900000001</c:v>
                </c:pt>
                <c:pt idx="194">
                  <c:v>-28.445274399999999</c:v>
                </c:pt>
                <c:pt idx="195">
                  <c:v>-28.4747162</c:v>
                </c:pt>
                <c:pt idx="196">
                  <c:v>-28.768875099999999</c:v>
                </c:pt>
                <c:pt idx="197">
                  <c:v>-28.8243866</c:v>
                </c:pt>
                <c:pt idx="198">
                  <c:v>-28.679779100000001</c:v>
                </c:pt>
                <c:pt idx="199">
                  <c:v>-29.266134300000001</c:v>
                </c:pt>
                <c:pt idx="200">
                  <c:v>-28.873535199999999</c:v>
                </c:pt>
                <c:pt idx="201">
                  <c:v>-28.7415752</c:v>
                </c:pt>
                <c:pt idx="202">
                  <c:v>-29.2727699</c:v>
                </c:pt>
                <c:pt idx="203">
                  <c:v>-28.635454200000002</c:v>
                </c:pt>
                <c:pt idx="204">
                  <c:v>-28.739629699999998</c:v>
                </c:pt>
                <c:pt idx="205">
                  <c:v>-28.8328743</c:v>
                </c:pt>
                <c:pt idx="206">
                  <c:v>-28.102066000000001</c:v>
                </c:pt>
                <c:pt idx="207">
                  <c:v>-28.192642200000002</c:v>
                </c:pt>
                <c:pt idx="208">
                  <c:v>-27.9393101</c:v>
                </c:pt>
                <c:pt idx="209">
                  <c:v>-27.1502743</c:v>
                </c:pt>
                <c:pt idx="210">
                  <c:v>-26.819251999999999</c:v>
                </c:pt>
                <c:pt idx="211">
                  <c:v>-26.013137799999999</c:v>
                </c:pt>
                <c:pt idx="212">
                  <c:v>-25.140697500000002</c:v>
                </c:pt>
                <c:pt idx="213">
                  <c:v>-24.5678824999999</c:v>
                </c:pt>
                <c:pt idx="214">
                  <c:v>-23.572915999999999</c:v>
                </c:pt>
                <c:pt idx="215">
                  <c:v>-23.160553</c:v>
                </c:pt>
                <c:pt idx="216">
                  <c:v>-22.365051300000001</c:v>
                </c:pt>
                <c:pt idx="217">
                  <c:v>-21.50037</c:v>
                </c:pt>
                <c:pt idx="218">
                  <c:v>-21.094623599999998</c:v>
                </c:pt>
                <c:pt idx="219">
                  <c:v>-20.312315000000002</c:v>
                </c:pt>
                <c:pt idx="220">
                  <c:v>-19.592981300000002</c:v>
                </c:pt>
                <c:pt idx="221">
                  <c:v>-19.180625899999999</c:v>
                </c:pt>
                <c:pt idx="222">
                  <c:v>-18.579393400000001</c:v>
                </c:pt>
                <c:pt idx="223">
                  <c:v>-17.999443100000001</c:v>
                </c:pt>
                <c:pt idx="224">
                  <c:v>-17.584367799999999</c:v>
                </c:pt>
                <c:pt idx="225">
                  <c:v>-17.1499766999999</c:v>
                </c:pt>
                <c:pt idx="226">
                  <c:v>-16.724101999999998</c:v>
                </c:pt>
                <c:pt idx="227">
                  <c:v>-16.403552999999999</c:v>
                </c:pt>
                <c:pt idx="228">
                  <c:v>-16.054895399999999</c:v>
                </c:pt>
                <c:pt idx="229">
                  <c:v>-15.7408476</c:v>
                </c:pt>
                <c:pt idx="230">
                  <c:v>-15.466836000000001</c:v>
                </c:pt>
                <c:pt idx="231">
                  <c:v>-15.2462254</c:v>
                </c:pt>
                <c:pt idx="232">
                  <c:v>-15.0744267</c:v>
                </c:pt>
                <c:pt idx="233">
                  <c:v>-14.8357697</c:v>
                </c:pt>
                <c:pt idx="234">
                  <c:v>-14.7784157</c:v>
                </c:pt>
                <c:pt idx="235">
                  <c:v>-14.674087500000001</c:v>
                </c:pt>
                <c:pt idx="236">
                  <c:v>-14.5413485</c:v>
                </c:pt>
                <c:pt idx="237">
                  <c:v>-14.526179300000001</c:v>
                </c:pt>
                <c:pt idx="238">
                  <c:v>-14.526637099999901</c:v>
                </c:pt>
                <c:pt idx="239">
                  <c:v>-14.5094823999999</c:v>
                </c:pt>
                <c:pt idx="240">
                  <c:v>-14.506766300000001</c:v>
                </c:pt>
                <c:pt idx="241">
                  <c:v>-14.5496941</c:v>
                </c:pt>
                <c:pt idx="242">
                  <c:v>-14.711799600000001</c:v>
                </c:pt>
                <c:pt idx="243">
                  <c:v>-14.748985299999999</c:v>
                </c:pt>
                <c:pt idx="244">
                  <c:v>-14.9491034</c:v>
                </c:pt>
                <c:pt idx="245">
                  <c:v>-15.180539100000001</c:v>
                </c:pt>
                <c:pt idx="246">
                  <c:v>-15.3493443</c:v>
                </c:pt>
                <c:pt idx="247">
                  <c:v>-15.632369000000001</c:v>
                </c:pt>
                <c:pt idx="248">
                  <c:v>-15.9150943999999</c:v>
                </c:pt>
                <c:pt idx="249">
                  <c:v>-16.241287199999999</c:v>
                </c:pt>
                <c:pt idx="250">
                  <c:v>-16.611864099999998</c:v>
                </c:pt>
                <c:pt idx="251">
                  <c:v>-16.95467</c:v>
                </c:pt>
                <c:pt idx="252">
                  <c:v>-17.419908499999998</c:v>
                </c:pt>
                <c:pt idx="253">
                  <c:v>-17.847764999999999</c:v>
                </c:pt>
                <c:pt idx="254">
                  <c:v>-18.358766599999999</c:v>
                </c:pt>
                <c:pt idx="255">
                  <c:v>-18.9067249</c:v>
                </c:pt>
                <c:pt idx="256">
                  <c:v>-19.462501499999998</c:v>
                </c:pt>
                <c:pt idx="257">
                  <c:v>-20.206478100000002</c:v>
                </c:pt>
                <c:pt idx="258">
                  <c:v>-20.836044300000001</c:v>
                </c:pt>
                <c:pt idx="259">
                  <c:v>-21.3097897</c:v>
                </c:pt>
                <c:pt idx="260">
                  <c:v>-22.406488400000001</c:v>
                </c:pt>
                <c:pt idx="261">
                  <c:v>-23.242002500000002</c:v>
                </c:pt>
                <c:pt idx="262">
                  <c:v>-23.9804554</c:v>
                </c:pt>
                <c:pt idx="263">
                  <c:v>-25.0107441</c:v>
                </c:pt>
                <c:pt idx="264">
                  <c:v>-26.595766099999999</c:v>
                </c:pt>
                <c:pt idx="265">
                  <c:v>-27.3239479</c:v>
                </c:pt>
                <c:pt idx="266">
                  <c:v>-28.579519300000001</c:v>
                </c:pt>
                <c:pt idx="267">
                  <c:v>-30.794241</c:v>
                </c:pt>
                <c:pt idx="268">
                  <c:v>-32.511165599999998</c:v>
                </c:pt>
                <c:pt idx="269">
                  <c:v>-33.582786599999999</c:v>
                </c:pt>
                <c:pt idx="270">
                  <c:v>-36.501777599999997</c:v>
                </c:pt>
                <c:pt idx="271">
                  <c:v>-40.006500199999998</c:v>
                </c:pt>
                <c:pt idx="272">
                  <c:v>-41.435726199999998</c:v>
                </c:pt>
                <c:pt idx="273">
                  <c:v>-43.520721399999999</c:v>
                </c:pt>
                <c:pt idx="274">
                  <c:v>-46.174633</c:v>
                </c:pt>
                <c:pt idx="275">
                  <c:v>-50.259780900000003</c:v>
                </c:pt>
                <c:pt idx="276">
                  <c:v>-42.935901600000001</c:v>
                </c:pt>
                <c:pt idx="277">
                  <c:v>-43.843257899999998</c:v>
                </c:pt>
                <c:pt idx="278">
                  <c:v>-43.360004400000001</c:v>
                </c:pt>
                <c:pt idx="279">
                  <c:v>-46.5768585</c:v>
                </c:pt>
                <c:pt idx="280">
                  <c:v>-44.928535500000002</c:v>
                </c:pt>
                <c:pt idx="281">
                  <c:v>-41.209514599999999</c:v>
                </c:pt>
                <c:pt idx="282">
                  <c:v>-43.540947000000003</c:v>
                </c:pt>
                <c:pt idx="283">
                  <c:v>-45.478073100000003</c:v>
                </c:pt>
                <c:pt idx="284">
                  <c:v>-42.484897599999996</c:v>
                </c:pt>
                <c:pt idx="285">
                  <c:v>-43.210735300000003</c:v>
                </c:pt>
                <c:pt idx="286">
                  <c:v>-43.390315999999999</c:v>
                </c:pt>
                <c:pt idx="287">
                  <c:v>-44.672454799999997</c:v>
                </c:pt>
                <c:pt idx="288">
                  <c:v>-44.755542800000001</c:v>
                </c:pt>
                <c:pt idx="289">
                  <c:v>-36.908512100000003</c:v>
                </c:pt>
                <c:pt idx="290">
                  <c:v>-36.784862500000003</c:v>
                </c:pt>
                <c:pt idx="291">
                  <c:v>-38.217960400000003</c:v>
                </c:pt>
                <c:pt idx="292">
                  <c:v>-34.164737700000003</c:v>
                </c:pt>
                <c:pt idx="293">
                  <c:v>-33.134563399999998</c:v>
                </c:pt>
                <c:pt idx="294">
                  <c:v>-34.455348999999998</c:v>
                </c:pt>
                <c:pt idx="295">
                  <c:v>-32.027778599999998</c:v>
                </c:pt>
                <c:pt idx="296">
                  <c:v>-30.7966938</c:v>
                </c:pt>
                <c:pt idx="297">
                  <c:v>-31.039951299999998</c:v>
                </c:pt>
                <c:pt idx="298">
                  <c:v>-31.100612600000002</c:v>
                </c:pt>
                <c:pt idx="299">
                  <c:v>-29.829177900000001</c:v>
                </c:pt>
                <c:pt idx="300">
                  <c:v>-30.492221799999999</c:v>
                </c:pt>
                <c:pt idx="301">
                  <c:v>-29.829288500000001</c:v>
                </c:pt>
                <c:pt idx="302">
                  <c:v>-29.318052300000002</c:v>
                </c:pt>
                <c:pt idx="303">
                  <c:v>-29.059434899999999</c:v>
                </c:pt>
                <c:pt idx="304">
                  <c:v>-28.5088024</c:v>
                </c:pt>
                <c:pt idx="305">
                  <c:v>-28.5017051999999</c:v>
                </c:pt>
                <c:pt idx="306">
                  <c:v>-28.091051100000001</c:v>
                </c:pt>
                <c:pt idx="307">
                  <c:v>-28.461853000000001</c:v>
                </c:pt>
                <c:pt idx="308">
                  <c:v>-28.358871499999999</c:v>
                </c:pt>
                <c:pt idx="309">
                  <c:v>-28.316663699999999</c:v>
                </c:pt>
                <c:pt idx="310">
                  <c:v>-28.6925907</c:v>
                </c:pt>
                <c:pt idx="311">
                  <c:v>-29.620260200000001</c:v>
                </c:pt>
                <c:pt idx="312">
                  <c:v>-29.7196540999999</c:v>
                </c:pt>
                <c:pt idx="313">
                  <c:v>-28.719858199999901</c:v>
                </c:pt>
                <c:pt idx="314">
                  <c:v>-29.133918799999901</c:v>
                </c:pt>
                <c:pt idx="315">
                  <c:v>-30.659824399999899</c:v>
                </c:pt>
                <c:pt idx="316">
                  <c:v>-29.458206199999999</c:v>
                </c:pt>
                <c:pt idx="317">
                  <c:v>-31.823322300000001</c:v>
                </c:pt>
                <c:pt idx="318">
                  <c:v>-29.921144499999901</c:v>
                </c:pt>
                <c:pt idx="319">
                  <c:v>-30.962696099999999</c:v>
                </c:pt>
                <c:pt idx="320">
                  <c:v>-31.589660599999998</c:v>
                </c:pt>
                <c:pt idx="321">
                  <c:v>-29.953252800000001</c:v>
                </c:pt>
                <c:pt idx="322">
                  <c:v>-31.0061073</c:v>
                </c:pt>
                <c:pt idx="323">
                  <c:v>-29.232290299999999</c:v>
                </c:pt>
                <c:pt idx="324">
                  <c:v>-28.049419399999898</c:v>
                </c:pt>
                <c:pt idx="325">
                  <c:v>-28.991990999999999</c:v>
                </c:pt>
                <c:pt idx="326">
                  <c:v>-27.358060800000001</c:v>
                </c:pt>
                <c:pt idx="327">
                  <c:v>-26.506544099999999</c:v>
                </c:pt>
                <c:pt idx="328">
                  <c:v>-25.991245299999999</c:v>
                </c:pt>
                <c:pt idx="329">
                  <c:v>-25.193118999999999</c:v>
                </c:pt>
                <c:pt idx="330">
                  <c:v>-24.472654299999999</c:v>
                </c:pt>
                <c:pt idx="331">
                  <c:v>-24.663770700000001</c:v>
                </c:pt>
                <c:pt idx="332">
                  <c:v>-23.876977899999901</c:v>
                </c:pt>
                <c:pt idx="333">
                  <c:v>-23.684062999999998</c:v>
                </c:pt>
                <c:pt idx="334">
                  <c:v>-23.4535236</c:v>
                </c:pt>
                <c:pt idx="335">
                  <c:v>-23.235380200000002</c:v>
                </c:pt>
                <c:pt idx="336">
                  <c:v>-23.008956900000001</c:v>
                </c:pt>
                <c:pt idx="337">
                  <c:v>-22.681423199999902</c:v>
                </c:pt>
                <c:pt idx="338">
                  <c:v>-22.928523999999999</c:v>
                </c:pt>
                <c:pt idx="339">
                  <c:v>-22.705285999999901</c:v>
                </c:pt>
                <c:pt idx="340">
                  <c:v>-22.647071799999999</c:v>
                </c:pt>
                <c:pt idx="341">
                  <c:v>-22.9671001</c:v>
                </c:pt>
                <c:pt idx="342">
                  <c:v>-23.1368084</c:v>
                </c:pt>
                <c:pt idx="343">
                  <c:v>-22.877145800000001</c:v>
                </c:pt>
                <c:pt idx="344">
                  <c:v>-23.473644299999901</c:v>
                </c:pt>
                <c:pt idx="345">
                  <c:v>-23.7700596</c:v>
                </c:pt>
                <c:pt idx="346">
                  <c:v>-23.951263399999998</c:v>
                </c:pt>
                <c:pt idx="347">
                  <c:v>-24.251667000000001</c:v>
                </c:pt>
                <c:pt idx="348">
                  <c:v>-25.0242366999999</c:v>
                </c:pt>
                <c:pt idx="349">
                  <c:v>-24.734657299999999</c:v>
                </c:pt>
                <c:pt idx="350">
                  <c:v>-24.987665199999999</c:v>
                </c:pt>
                <c:pt idx="351">
                  <c:v>-25.7417011</c:v>
                </c:pt>
                <c:pt idx="352">
                  <c:v>-25.100511600000001</c:v>
                </c:pt>
                <c:pt idx="353">
                  <c:v>-25.3289107999999</c:v>
                </c:pt>
                <c:pt idx="354">
                  <c:v>-24.809808700000001</c:v>
                </c:pt>
                <c:pt idx="355">
                  <c:v>-25.6714764</c:v>
                </c:pt>
                <c:pt idx="356">
                  <c:v>-24.057105999999902</c:v>
                </c:pt>
                <c:pt idx="357">
                  <c:v>-24.513853099999999</c:v>
                </c:pt>
                <c:pt idx="358">
                  <c:v>-23.8714961999999</c:v>
                </c:pt>
                <c:pt idx="359">
                  <c:v>-23.5610523</c:v>
                </c:pt>
                <c:pt idx="360">
                  <c:v>-22.499048200000001</c:v>
                </c:pt>
                <c:pt idx="361">
                  <c:v>-22.986183199999999</c:v>
                </c:pt>
                <c:pt idx="362">
                  <c:v>-22.374486900000001</c:v>
                </c:pt>
                <c:pt idx="363">
                  <c:v>-21.915988899999999</c:v>
                </c:pt>
                <c:pt idx="364">
                  <c:v>-21.9453259</c:v>
                </c:pt>
                <c:pt idx="365">
                  <c:v>-22.915969799999999</c:v>
                </c:pt>
                <c:pt idx="366">
                  <c:v>-20.2854767</c:v>
                </c:pt>
                <c:pt idx="367">
                  <c:v>-22.6257038</c:v>
                </c:pt>
                <c:pt idx="368">
                  <c:v>-20.379138900000001</c:v>
                </c:pt>
                <c:pt idx="369">
                  <c:v>-21.415329</c:v>
                </c:pt>
                <c:pt idx="370">
                  <c:v>-21.306215299999899</c:v>
                </c:pt>
                <c:pt idx="371">
                  <c:v>-21.612726200000001</c:v>
                </c:pt>
                <c:pt idx="372">
                  <c:v>-19.772542999999899</c:v>
                </c:pt>
                <c:pt idx="373">
                  <c:v>-20.682260500000002</c:v>
                </c:pt>
                <c:pt idx="374">
                  <c:v>-20.217792500000002</c:v>
                </c:pt>
                <c:pt idx="375">
                  <c:v>-19.057615299999998</c:v>
                </c:pt>
                <c:pt idx="376">
                  <c:v>-19.638135900000002</c:v>
                </c:pt>
                <c:pt idx="377">
                  <c:v>-19.103490799999999</c:v>
                </c:pt>
                <c:pt idx="378">
                  <c:v>-18.357526799999899</c:v>
                </c:pt>
                <c:pt idx="379">
                  <c:v>-18.249189399999999</c:v>
                </c:pt>
                <c:pt idx="380">
                  <c:v>-18.012174600000002</c:v>
                </c:pt>
                <c:pt idx="381">
                  <c:v>-17.087242100000001</c:v>
                </c:pt>
                <c:pt idx="382">
                  <c:v>-16.976627300000001</c:v>
                </c:pt>
                <c:pt idx="383">
                  <c:v>-16.395797699999999</c:v>
                </c:pt>
                <c:pt idx="384">
                  <c:v>-16.041179700000001</c:v>
                </c:pt>
                <c:pt idx="385">
                  <c:v>-15.176009199999999</c:v>
                </c:pt>
                <c:pt idx="386">
                  <c:v>-15.2203274</c:v>
                </c:pt>
                <c:pt idx="387">
                  <c:v>-14.371283500000001</c:v>
                </c:pt>
                <c:pt idx="388">
                  <c:v>-14.111717199999999</c:v>
                </c:pt>
                <c:pt idx="389">
                  <c:v>-13.5851325999999</c:v>
                </c:pt>
                <c:pt idx="390">
                  <c:v>-13.4188832999999</c:v>
                </c:pt>
                <c:pt idx="391">
                  <c:v>-12.826825100000001</c:v>
                </c:pt>
                <c:pt idx="392">
                  <c:v>-12.603195199999901</c:v>
                </c:pt>
                <c:pt idx="393">
                  <c:v>-12.191191699999999</c:v>
                </c:pt>
                <c:pt idx="394">
                  <c:v>-11.7843008</c:v>
                </c:pt>
                <c:pt idx="395">
                  <c:v>-11.331356</c:v>
                </c:pt>
                <c:pt idx="396">
                  <c:v>-11.0537758</c:v>
                </c:pt>
                <c:pt idx="397">
                  <c:v>-10.6530457</c:v>
                </c:pt>
                <c:pt idx="398">
                  <c:v>-10.284086200000001</c:v>
                </c:pt>
                <c:pt idx="399">
                  <c:v>-9.9601297399999993</c:v>
                </c:pt>
                <c:pt idx="400">
                  <c:v>-9.6085109699999904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B10-4E4C-9572-5AC1A99E4202}"/>
            </c:ext>
          </c:extLst>
        </c:ser>
        <c:ser>
          <c:idx val="2"/>
          <c:order val="2"/>
          <c:tx>
            <c:strRef>
              <c:f>'Input Return Loss'!$D$1</c:f>
              <c:strCache>
                <c:ptCount val="1"/>
                <c:pt idx="0">
                  <c:v>MASW-011206_SN9_RF1IL_RF2ISO_85C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'Input Return Loss'!$A$2:$A$402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'Input Return Loss'!$D$2:$D$402</c:f>
              <c:numCache>
                <c:formatCode>General</c:formatCode>
                <c:ptCount val="401"/>
                <c:pt idx="0">
                  <c:v>-3.4610666300000099E-2</c:v>
                </c:pt>
                <c:pt idx="1">
                  <c:v>-8.4943585100000094E-2</c:v>
                </c:pt>
                <c:pt idx="2">
                  <c:v>-0.10995745699999999</c:v>
                </c:pt>
                <c:pt idx="3">
                  <c:v>-0.153541489999999</c:v>
                </c:pt>
                <c:pt idx="4">
                  <c:v>-0.21403966799999899</c:v>
                </c:pt>
                <c:pt idx="5">
                  <c:v>-0.27945372499999899</c:v>
                </c:pt>
                <c:pt idx="6">
                  <c:v>-0.37810832300000002</c:v>
                </c:pt>
                <c:pt idx="7">
                  <c:v>-0.49495223199999899</c:v>
                </c:pt>
                <c:pt idx="8">
                  <c:v>-0.62096142799999998</c:v>
                </c:pt>
                <c:pt idx="9">
                  <c:v>-0.79593783600000101</c:v>
                </c:pt>
                <c:pt idx="10">
                  <c:v>-0.99424165499999995</c:v>
                </c:pt>
                <c:pt idx="11">
                  <c:v>-1.23291135</c:v>
                </c:pt>
                <c:pt idx="12">
                  <c:v>-1.5735830099999899</c:v>
                </c:pt>
                <c:pt idx="13">
                  <c:v>-2.0387609000000002</c:v>
                </c:pt>
                <c:pt idx="14">
                  <c:v>-2.6143655799999901</c:v>
                </c:pt>
                <c:pt idx="15">
                  <c:v>-3.2367103099999901</c:v>
                </c:pt>
                <c:pt idx="16">
                  <c:v>-3.71546412</c:v>
                </c:pt>
                <c:pt idx="17">
                  <c:v>-3.8702726399999898</c:v>
                </c:pt>
                <c:pt idx="18">
                  <c:v>-4.5273337399999898</c:v>
                </c:pt>
                <c:pt idx="19">
                  <c:v>-5.19111776</c:v>
                </c:pt>
                <c:pt idx="20">
                  <c:v>-5.8933243800000001</c:v>
                </c:pt>
                <c:pt idx="21">
                  <c:v>-6.6631679500000001</c:v>
                </c:pt>
                <c:pt idx="22">
                  <c:v>-7.43069077</c:v>
                </c:pt>
                <c:pt idx="23">
                  <c:v>-8.2287378299999894</c:v>
                </c:pt>
                <c:pt idx="24">
                  <c:v>-9.0432872799999995</c:v>
                </c:pt>
                <c:pt idx="25">
                  <c:v>-9.8245058099999998</c:v>
                </c:pt>
                <c:pt idx="26">
                  <c:v>-10.610197100000001</c:v>
                </c:pt>
                <c:pt idx="27">
                  <c:v>-11.3917131</c:v>
                </c:pt>
                <c:pt idx="28">
                  <c:v>-12.136650100000001</c:v>
                </c:pt>
                <c:pt idx="29">
                  <c:v>-12.8678732</c:v>
                </c:pt>
                <c:pt idx="30">
                  <c:v>-13.6061467999999</c:v>
                </c:pt>
                <c:pt idx="31">
                  <c:v>-14.334818800000001</c:v>
                </c:pt>
                <c:pt idx="32">
                  <c:v>-15.0084800999999</c:v>
                </c:pt>
                <c:pt idx="33">
                  <c:v>-15.730745299999899</c:v>
                </c:pt>
                <c:pt idx="34">
                  <c:v>-16.430316900000001</c:v>
                </c:pt>
                <c:pt idx="35">
                  <c:v>-17.074192</c:v>
                </c:pt>
                <c:pt idx="36">
                  <c:v>-17.801952400000001</c:v>
                </c:pt>
                <c:pt idx="37">
                  <c:v>-18.443437599999999</c:v>
                </c:pt>
                <c:pt idx="38">
                  <c:v>-19.1516552</c:v>
                </c:pt>
                <c:pt idx="39">
                  <c:v>-19.812419899999998</c:v>
                </c:pt>
                <c:pt idx="40">
                  <c:v>-20.539133100000001</c:v>
                </c:pt>
                <c:pt idx="41">
                  <c:v>-21.309530299999999</c:v>
                </c:pt>
                <c:pt idx="42">
                  <c:v>-21.9391994</c:v>
                </c:pt>
                <c:pt idx="43">
                  <c:v>-22.831945399999999</c:v>
                </c:pt>
                <c:pt idx="44">
                  <c:v>-23.745485299999999</c:v>
                </c:pt>
                <c:pt idx="45">
                  <c:v>-24.791315099999998</c:v>
                </c:pt>
                <c:pt idx="46">
                  <c:v>-25.805574400000001</c:v>
                </c:pt>
                <c:pt idx="47">
                  <c:v>-26.9446659</c:v>
                </c:pt>
                <c:pt idx="48">
                  <c:v>-28.544643399999998</c:v>
                </c:pt>
                <c:pt idx="49">
                  <c:v>-30.086900700000001</c:v>
                </c:pt>
                <c:pt idx="50">
                  <c:v>-31.658134499999999</c:v>
                </c:pt>
                <c:pt idx="51">
                  <c:v>-34.502178200000003</c:v>
                </c:pt>
                <c:pt idx="52">
                  <c:v>-37.3506432</c:v>
                </c:pt>
                <c:pt idx="53">
                  <c:v>-40.513710000000003</c:v>
                </c:pt>
                <c:pt idx="54">
                  <c:v>-42.556156199999997</c:v>
                </c:pt>
                <c:pt idx="55">
                  <c:v>-39.840419799999999</c:v>
                </c:pt>
                <c:pt idx="56">
                  <c:v>-35.465862299999998</c:v>
                </c:pt>
                <c:pt idx="57">
                  <c:v>-32.874492600000004</c:v>
                </c:pt>
                <c:pt idx="58">
                  <c:v>-30.606597899999901</c:v>
                </c:pt>
                <c:pt idx="59">
                  <c:v>-28.5655003</c:v>
                </c:pt>
                <c:pt idx="60">
                  <c:v>-27.3018742</c:v>
                </c:pt>
                <c:pt idx="61">
                  <c:v>-25.896839100000001</c:v>
                </c:pt>
                <c:pt idx="62">
                  <c:v>-24.7594891</c:v>
                </c:pt>
                <c:pt idx="63">
                  <c:v>-23.780290600000001</c:v>
                </c:pt>
                <c:pt idx="64">
                  <c:v>-22.785686499999901</c:v>
                </c:pt>
                <c:pt idx="65">
                  <c:v>-22.042831400000001</c:v>
                </c:pt>
                <c:pt idx="66">
                  <c:v>-21.234676400000001</c:v>
                </c:pt>
                <c:pt idx="67">
                  <c:v>-20.5483665</c:v>
                </c:pt>
                <c:pt idx="68">
                  <c:v>-19.913097400000002</c:v>
                </c:pt>
                <c:pt idx="69">
                  <c:v>-19.281618099999999</c:v>
                </c:pt>
                <c:pt idx="70">
                  <c:v>-18.791851000000001</c:v>
                </c:pt>
                <c:pt idx="71">
                  <c:v>-18.2294369</c:v>
                </c:pt>
                <c:pt idx="72">
                  <c:v>-17.819061300000001</c:v>
                </c:pt>
                <c:pt idx="73">
                  <c:v>-17.4186649</c:v>
                </c:pt>
                <c:pt idx="74">
                  <c:v>-17.024688699999999</c:v>
                </c:pt>
                <c:pt idx="75">
                  <c:v>-16.6002045</c:v>
                </c:pt>
                <c:pt idx="76">
                  <c:v>-16.26408</c:v>
                </c:pt>
                <c:pt idx="77">
                  <c:v>-16.006362899999999</c:v>
                </c:pt>
                <c:pt idx="78">
                  <c:v>-15.689154599999901</c:v>
                </c:pt>
                <c:pt idx="79">
                  <c:v>-15.3869162</c:v>
                </c:pt>
                <c:pt idx="80">
                  <c:v>-15.2199993</c:v>
                </c:pt>
                <c:pt idx="81">
                  <c:v>-14.988201099999999</c:v>
                </c:pt>
                <c:pt idx="82">
                  <c:v>-14.696417800000001</c:v>
                </c:pt>
                <c:pt idx="83">
                  <c:v>-14.599789599999999</c:v>
                </c:pt>
                <c:pt idx="84">
                  <c:v>-14.341120699999999</c:v>
                </c:pt>
                <c:pt idx="85">
                  <c:v>-14.2080106999999</c:v>
                </c:pt>
                <c:pt idx="86">
                  <c:v>-14.078948</c:v>
                </c:pt>
                <c:pt idx="87">
                  <c:v>-13.9288712</c:v>
                </c:pt>
                <c:pt idx="88">
                  <c:v>-13.8540545</c:v>
                </c:pt>
                <c:pt idx="89">
                  <c:v>-13.7374229</c:v>
                </c:pt>
                <c:pt idx="90">
                  <c:v>-13.692481999999901</c:v>
                </c:pt>
                <c:pt idx="91">
                  <c:v>-13.7454099999999</c:v>
                </c:pt>
                <c:pt idx="92">
                  <c:v>-13.6945868</c:v>
                </c:pt>
                <c:pt idx="93">
                  <c:v>-13.696751600000001</c:v>
                </c:pt>
                <c:pt idx="94">
                  <c:v>-13.795372</c:v>
                </c:pt>
                <c:pt idx="95">
                  <c:v>-13.7646855999999</c:v>
                </c:pt>
                <c:pt idx="96">
                  <c:v>-13.8596869</c:v>
                </c:pt>
                <c:pt idx="97">
                  <c:v>-13.9085369</c:v>
                </c:pt>
                <c:pt idx="98">
                  <c:v>-13.974158299999999</c:v>
                </c:pt>
                <c:pt idx="99">
                  <c:v>-14.1514015</c:v>
                </c:pt>
                <c:pt idx="100">
                  <c:v>-14.227857599999901</c:v>
                </c:pt>
                <c:pt idx="101">
                  <c:v>-14.367102600000001</c:v>
                </c:pt>
                <c:pt idx="102">
                  <c:v>-14.6039505</c:v>
                </c:pt>
                <c:pt idx="103">
                  <c:v>-14.7535963</c:v>
                </c:pt>
                <c:pt idx="104">
                  <c:v>-14.9735985</c:v>
                </c:pt>
                <c:pt idx="105">
                  <c:v>-15.2752161</c:v>
                </c:pt>
                <c:pt idx="106">
                  <c:v>-15.4586811</c:v>
                </c:pt>
                <c:pt idx="107">
                  <c:v>-15.7811728</c:v>
                </c:pt>
                <c:pt idx="108">
                  <c:v>-16.1125069</c:v>
                </c:pt>
                <c:pt idx="109">
                  <c:v>-16.370008500000001</c:v>
                </c:pt>
                <c:pt idx="110">
                  <c:v>-16.860172299999999</c:v>
                </c:pt>
                <c:pt idx="111">
                  <c:v>-17.2418175</c:v>
                </c:pt>
                <c:pt idx="112">
                  <c:v>-17.547693299999999</c:v>
                </c:pt>
                <c:pt idx="113">
                  <c:v>-18.1567173</c:v>
                </c:pt>
                <c:pt idx="114">
                  <c:v>-18.580121999999999</c:v>
                </c:pt>
                <c:pt idx="115">
                  <c:v>-19.0058556</c:v>
                </c:pt>
                <c:pt idx="116">
                  <c:v>-19.7138138</c:v>
                </c:pt>
                <c:pt idx="117">
                  <c:v>-20.2008057</c:v>
                </c:pt>
                <c:pt idx="118">
                  <c:v>-20.7676029</c:v>
                </c:pt>
                <c:pt idx="119">
                  <c:v>-21.568620699999901</c:v>
                </c:pt>
                <c:pt idx="120">
                  <c:v>-22.079994200000002</c:v>
                </c:pt>
                <c:pt idx="121">
                  <c:v>-22.7907542999999</c:v>
                </c:pt>
                <c:pt idx="122">
                  <c:v>-23.655008299999999</c:v>
                </c:pt>
                <c:pt idx="123">
                  <c:v>-24.0816078</c:v>
                </c:pt>
                <c:pt idx="124">
                  <c:v>-24.8476067</c:v>
                </c:pt>
                <c:pt idx="125">
                  <c:v>-25.5147552</c:v>
                </c:pt>
                <c:pt idx="126">
                  <c:v>-26.019361499999999</c:v>
                </c:pt>
                <c:pt idx="127">
                  <c:v>-26.611118300000001</c:v>
                </c:pt>
                <c:pt idx="128">
                  <c:v>-26.939929999999901</c:v>
                </c:pt>
                <c:pt idx="129">
                  <c:v>-27.5336456</c:v>
                </c:pt>
                <c:pt idx="130">
                  <c:v>-27.285522499999999</c:v>
                </c:pt>
                <c:pt idx="131">
                  <c:v>-27.701873800000001</c:v>
                </c:pt>
                <c:pt idx="132">
                  <c:v>-27.765924499999901</c:v>
                </c:pt>
                <c:pt idx="133">
                  <c:v>-27.558908500000001</c:v>
                </c:pt>
                <c:pt idx="134">
                  <c:v>-27.691816299999999</c:v>
                </c:pt>
                <c:pt idx="135">
                  <c:v>-27.569261599999901</c:v>
                </c:pt>
                <c:pt idx="136">
                  <c:v>-27.619648000000002</c:v>
                </c:pt>
                <c:pt idx="137">
                  <c:v>-27.760023099999898</c:v>
                </c:pt>
                <c:pt idx="138">
                  <c:v>-27.347370099999999</c:v>
                </c:pt>
                <c:pt idx="139">
                  <c:v>-27.721956299999899</c:v>
                </c:pt>
                <c:pt idx="140">
                  <c:v>-27.940664300000002</c:v>
                </c:pt>
                <c:pt idx="141">
                  <c:v>-27.632516899999999</c:v>
                </c:pt>
                <c:pt idx="142">
                  <c:v>-28.1496353</c:v>
                </c:pt>
                <c:pt idx="143">
                  <c:v>-28.364395099999999</c:v>
                </c:pt>
                <c:pt idx="144">
                  <c:v>-27.958297699999999</c:v>
                </c:pt>
                <c:pt idx="145">
                  <c:v>-28.880683900000001</c:v>
                </c:pt>
                <c:pt idx="146">
                  <c:v>-28.730422999999998</c:v>
                </c:pt>
                <c:pt idx="147">
                  <c:v>-28.888141599999901</c:v>
                </c:pt>
                <c:pt idx="148">
                  <c:v>-29.7328701</c:v>
                </c:pt>
                <c:pt idx="149">
                  <c:v>-29.770284700000001</c:v>
                </c:pt>
                <c:pt idx="150">
                  <c:v>-29.688114200000001</c:v>
                </c:pt>
                <c:pt idx="151">
                  <c:v>-30.698980299999999</c:v>
                </c:pt>
                <c:pt idx="152">
                  <c:v>-30.2756863</c:v>
                </c:pt>
                <c:pt idx="153">
                  <c:v>-30.598628999999899</c:v>
                </c:pt>
                <c:pt idx="154">
                  <c:v>-30.8109283</c:v>
                </c:pt>
                <c:pt idx="155">
                  <c:v>-30.401077299999901</c:v>
                </c:pt>
                <c:pt idx="156">
                  <c:v>-30.285385099999999</c:v>
                </c:pt>
                <c:pt idx="157">
                  <c:v>-30.411752700000001</c:v>
                </c:pt>
                <c:pt idx="158">
                  <c:v>-29.805309300000001</c:v>
                </c:pt>
                <c:pt idx="159">
                  <c:v>-30.2060566</c:v>
                </c:pt>
                <c:pt idx="160">
                  <c:v>-29.385177599999999</c:v>
                </c:pt>
                <c:pt idx="161">
                  <c:v>-29.536205299999999</c:v>
                </c:pt>
                <c:pt idx="162">
                  <c:v>-29.348098799999999</c:v>
                </c:pt>
                <c:pt idx="163">
                  <c:v>-28.8937930999999</c:v>
                </c:pt>
                <c:pt idx="164">
                  <c:v>-28.531930899999999</c:v>
                </c:pt>
                <c:pt idx="165">
                  <c:v>-28.838073699999999</c:v>
                </c:pt>
                <c:pt idx="166">
                  <c:v>-28.506137800000001</c:v>
                </c:pt>
                <c:pt idx="167">
                  <c:v>-28.538839299999999</c:v>
                </c:pt>
                <c:pt idx="168">
                  <c:v>-28.199710799999998</c:v>
                </c:pt>
                <c:pt idx="169">
                  <c:v>-28.595495199999998</c:v>
                </c:pt>
                <c:pt idx="170">
                  <c:v>-28.075317399999999</c:v>
                </c:pt>
                <c:pt idx="171">
                  <c:v>-28.302511200000001</c:v>
                </c:pt>
                <c:pt idx="172">
                  <c:v>-27.9991512</c:v>
                </c:pt>
                <c:pt idx="173">
                  <c:v>-28.231796299999999</c:v>
                </c:pt>
                <c:pt idx="174">
                  <c:v>-27.886928600000001</c:v>
                </c:pt>
                <c:pt idx="175">
                  <c:v>-28.3101482</c:v>
                </c:pt>
                <c:pt idx="176">
                  <c:v>-27.993368100000001</c:v>
                </c:pt>
                <c:pt idx="177">
                  <c:v>-28.019498800000001</c:v>
                </c:pt>
                <c:pt idx="178">
                  <c:v>-28.257278399999901</c:v>
                </c:pt>
                <c:pt idx="179">
                  <c:v>-28.591882699999999</c:v>
                </c:pt>
                <c:pt idx="180">
                  <c:v>-28.648845699999999</c:v>
                </c:pt>
                <c:pt idx="181">
                  <c:v>-29.080289799999999</c:v>
                </c:pt>
                <c:pt idx="182">
                  <c:v>-28.801038699999999</c:v>
                </c:pt>
                <c:pt idx="183">
                  <c:v>-28.937421799999999</c:v>
                </c:pt>
                <c:pt idx="184">
                  <c:v>-28.935085300000001</c:v>
                </c:pt>
                <c:pt idx="185">
                  <c:v>-29.2083397</c:v>
                </c:pt>
                <c:pt idx="186">
                  <c:v>-28.913402600000001</c:v>
                </c:pt>
                <c:pt idx="187">
                  <c:v>-29.037158999999999</c:v>
                </c:pt>
                <c:pt idx="188">
                  <c:v>-29.341129299999999</c:v>
                </c:pt>
                <c:pt idx="189">
                  <c:v>-28.947063399999902</c:v>
                </c:pt>
                <c:pt idx="190">
                  <c:v>-29.086885500000001</c:v>
                </c:pt>
                <c:pt idx="191">
                  <c:v>-28.5946330999999</c:v>
                </c:pt>
                <c:pt idx="192">
                  <c:v>-28.500988</c:v>
                </c:pt>
                <c:pt idx="193">
                  <c:v>-28.835346199999901</c:v>
                </c:pt>
                <c:pt idx="194">
                  <c:v>-27.839090299999999</c:v>
                </c:pt>
                <c:pt idx="195">
                  <c:v>-27.9544754</c:v>
                </c:pt>
                <c:pt idx="196">
                  <c:v>-28.243154499999999</c:v>
                </c:pt>
                <c:pt idx="197">
                  <c:v>-27.629299199999998</c:v>
                </c:pt>
                <c:pt idx="198">
                  <c:v>-27.675867100000001</c:v>
                </c:pt>
                <c:pt idx="199">
                  <c:v>-27.9072742</c:v>
                </c:pt>
                <c:pt idx="200">
                  <c:v>-27.1148205</c:v>
                </c:pt>
                <c:pt idx="201">
                  <c:v>-27.1879025</c:v>
                </c:pt>
                <c:pt idx="202">
                  <c:v>-27.638544100000001</c:v>
                </c:pt>
                <c:pt idx="203">
                  <c:v>-26.658813500000001</c:v>
                </c:pt>
                <c:pt idx="204">
                  <c:v>-27.2235966</c:v>
                </c:pt>
                <c:pt idx="205">
                  <c:v>-27.1086712</c:v>
                </c:pt>
                <c:pt idx="206">
                  <c:v>-26.1657619</c:v>
                </c:pt>
                <c:pt idx="207">
                  <c:v>-26.495863</c:v>
                </c:pt>
                <c:pt idx="208">
                  <c:v>-26.271135299999901</c:v>
                </c:pt>
                <c:pt idx="209">
                  <c:v>-25.5514793</c:v>
                </c:pt>
                <c:pt idx="210">
                  <c:v>-25.396423299999999</c:v>
                </c:pt>
                <c:pt idx="211">
                  <c:v>-24.5846347999999</c:v>
                </c:pt>
                <c:pt idx="212">
                  <c:v>-23.832798</c:v>
                </c:pt>
                <c:pt idx="213">
                  <c:v>-23.297220200000002</c:v>
                </c:pt>
                <c:pt idx="214">
                  <c:v>-22.3298092</c:v>
                </c:pt>
                <c:pt idx="215">
                  <c:v>-22.0778599</c:v>
                </c:pt>
                <c:pt idx="216">
                  <c:v>-21.433450700000002</c:v>
                </c:pt>
                <c:pt idx="217">
                  <c:v>-20.447475399999998</c:v>
                </c:pt>
                <c:pt idx="218">
                  <c:v>-20.209291499999999</c:v>
                </c:pt>
                <c:pt idx="219">
                  <c:v>-19.564063999999998</c:v>
                </c:pt>
                <c:pt idx="220">
                  <c:v>-18.673717499999999</c:v>
                </c:pt>
                <c:pt idx="221">
                  <c:v>-18.549581499999999</c:v>
                </c:pt>
                <c:pt idx="222">
                  <c:v>-18.019458799999999</c:v>
                </c:pt>
                <c:pt idx="223">
                  <c:v>-17.3032112</c:v>
                </c:pt>
                <c:pt idx="224">
                  <c:v>-17.0291748</c:v>
                </c:pt>
                <c:pt idx="225">
                  <c:v>-16.7127151</c:v>
                </c:pt>
                <c:pt idx="226">
                  <c:v>-16.269584699999999</c:v>
                </c:pt>
                <c:pt idx="227">
                  <c:v>-16.151561699999998</c:v>
                </c:pt>
                <c:pt idx="228">
                  <c:v>-15.812342599999999</c:v>
                </c:pt>
                <c:pt idx="229">
                  <c:v>-15.5254163999999</c:v>
                </c:pt>
                <c:pt idx="230">
                  <c:v>-15.426292399999999</c:v>
                </c:pt>
                <c:pt idx="231">
                  <c:v>-15.175395999999999</c:v>
                </c:pt>
                <c:pt idx="232">
                  <c:v>-14.984484699999999</c:v>
                </c:pt>
                <c:pt idx="233">
                  <c:v>-14.965297700000001</c:v>
                </c:pt>
                <c:pt idx="234">
                  <c:v>-14.8531704</c:v>
                </c:pt>
                <c:pt idx="235">
                  <c:v>-14.7955933</c:v>
                </c:pt>
                <c:pt idx="236">
                  <c:v>-14.854536100000001</c:v>
                </c:pt>
                <c:pt idx="237">
                  <c:v>-14.8049421</c:v>
                </c:pt>
                <c:pt idx="238">
                  <c:v>-14.9505157</c:v>
                </c:pt>
                <c:pt idx="239">
                  <c:v>-14.990418399999999</c:v>
                </c:pt>
                <c:pt idx="240">
                  <c:v>-14.9249182</c:v>
                </c:pt>
                <c:pt idx="241">
                  <c:v>-15.0573224999999</c:v>
                </c:pt>
                <c:pt idx="242">
                  <c:v>-15.345210099999999</c:v>
                </c:pt>
                <c:pt idx="243">
                  <c:v>-15.2875853</c:v>
                </c:pt>
                <c:pt idx="244">
                  <c:v>-15.6762104</c:v>
                </c:pt>
                <c:pt idx="245">
                  <c:v>-15.9102277999999</c:v>
                </c:pt>
                <c:pt idx="246">
                  <c:v>-16.0628052</c:v>
                </c:pt>
                <c:pt idx="247">
                  <c:v>-16.504585299999999</c:v>
                </c:pt>
                <c:pt idx="248">
                  <c:v>-16.688423199999999</c:v>
                </c:pt>
                <c:pt idx="249">
                  <c:v>-17.070962900000001</c:v>
                </c:pt>
                <c:pt idx="250">
                  <c:v>-17.5895653</c:v>
                </c:pt>
                <c:pt idx="251">
                  <c:v>-17.7493725</c:v>
                </c:pt>
                <c:pt idx="252">
                  <c:v>-18.4281158</c:v>
                </c:pt>
                <c:pt idx="253">
                  <c:v>-18.8739261999999</c:v>
                </c:pt>
                <c:pt idx="254">
                  <c:v>-19.246034600000002</c:v>
                </c:pt>
                <c:pt idx="255">
                  <c:v>-19.9003104999999</c:v>
                </c:pt>
                <c:pt idx="256">
                  <c:v>-20.428262699999902</c:v>
                </c:pt>
                <c:pt idx="257">
                  <c:v>-20.856361400000001</c:v>
                </c:pt>
                <c:pt idx="258">
                  <c:v>-21.815252300000001</c:v>
                </c:pt>
                <c:pt idx="259">
                  <c:v>-21.7616272</c:v>
                </c:pt>
                <c:pt idx="260">
                  <c:v>-22.775176999999999</c:v>
                </c:pt>
                <c:pt idx="261">
                  <c:v>-23.915987000000001</c:v>
                </c:pt>
                <c:pt idx="262">
                  <c:v>-24.048753699999999</c:v>
                </c:pt>
                <c:pt idx="263">
                  <c:v>-24.580398599999999</c:v>
                </c:pt>
                <c:pt idx="264">
                  <c:v>-26.328706699999898</c:v>
                </c:pt>
                <c:pt idx="265">
                  <c:v>-25.9927920999999</c:v>
                </c:pt>
                <c:pt idx="266">
                  <c:v>-26.652070999999999</c:v>
                </c:pt>
                <c:pt idx="267">
                  <c:v>-28.437927200000001</c:v>
                </c:pt>
                <c:pt idx="268">
                  <c:v>-28.588398000000002</c:v>
                </c:pt>
                <c:pt idx="269">
                  <c:v>-29.4117584</c:v>
                </c:pt>
                <c:pt idx="270">
                  <c:v>-30.425569500000002</c:v>
                </c:pt>
                <c:pt idx="271">
                  <c:v>-30.613214500000002</c:v>
                </c:pt>
                <c:pt idx="272">
                  <c:v>-32.0844612</c:v>
                </c:pt>
                <c:pt idx="273">
                  <c:v>-31.931564300000002</c:v>
                </c:pt>
                <c:pt idx="274">
                  <c:v>-32.554153399999997</c:v>
                </c:pt>
                <c:pt idx="275">
                  <c:v>-34.045795400000003</c:v>
                </c:pt>
                <c:pt idx="276">
                  <c:v>-33.168971999999997</c:v>
                </c:pt>
                <c:pt idx="277">
                  <c:v>-34.884559600000003</c:v>
                </c:pt>
                <c:pt idx="278">
                  <c:v>-34.831783299999998</c:v>
                </c:pt>
                <c:pt idx="279">
                  <c:v>-33.456012700000002</c:v>
                </c:pt>
                <c:pt idx="280">
                  <c:v>-38.649654400000003</c:v>
                </c:pt>
                <c:pt idx="281">
                  <c:v>-37.855384800000003</c:v>
                </c:pt>
                <c:pt idx="282">
                  <c:v>-34.8311882</c:v>
                </c:pt>
                <c:pt idx="283">
                  <c:v>-35.567497299999999</c:v>
                </c:pt>
                <c:pt idx="284">
                  <c:v>-38.826095600000002</c:v>
                </c:pt>
                <c:pt idx="285">
                  <c:v>-32.790809600000003</c:v>
                </c:pt>
                <c:pt idx="286">
                  <c:v>-32.240482299999996</c:v>
                </c:pt>
                <c:pt idx="287">
                  <c:v>-40.008445699999903</c:v>
                </c:pt>
                <c:pt idx="288">
                  <c:v>-36.048519099999901</c:v>
                </c:pt>
                <c:pt idx="289">
                  <c:v>-29.827190399999999</c:v>
                </c:pt>
                <c:pt idx="290">
                  <c:v>-31.117998100000001</c:v>
                </c:pt>
                <c:pt idx="291">
                  <c:v>-33.967495</c:v>
                </c:pt>
                <c:pt idx="292">
                  <c:v>-29.8349075</c:v>
                </c:pt>
                <c:pt idx="293">
                  <c:v>-29.741357799999999</c:v>
                </c:pt>
                <c:pt idx="294">
                  <c:v>-34.638816800000001</c:v>
                </c:pt>
                <c:pt idx="295">
                  <c:v>-30.079937000000001</c:v>
                </c:pt>
                <c:pt idx="296">
                  <c:v>-28.626493499999999</c:v>
                </c:pt>
                <c:pt idx="297">
                  <c:v>-29.971885700000001</c:v>
                </c:pt>
                <c:pt idx="298">
                  <c:v>-30.412860899999998</c:v>
                </c:pt>
                <c:pt idx="299">
                  <c:v>-30.3786068</c:v>
                </c:pt>
                <c:pt idx="300">
                  <c:v>-32.452480299999998</c:v>
                </c:pt>
                <c:pt idx="301">
                  <c:v>-30.429573099999999</c:v>
                </c:pt>
                <c:pt idx="302">
                  <c:v>-31.612644199999998</c:v>
                </c:pt>
                <c:pt idx="303">
                  <c:v>-31.839166599999999</c:v>
                </c:pt>
                <c:pt idx="304">
                  <c:v>-30.367237100000001</c:v>
                </c:pt>
                <c:pt idx="305">
                  <c:v>-32.090881299999999</c:v>
                </c:pt>
                <c:pt idx="306">
                  <c:v>-31.095958700000001</c:v>
                </c:pt>
                <c:pt idx="307">
                  <c:v>-31.451171899999999</c:v>
                </c:pt>
                <c:pt idx="308">
                  <c:v>-32.061862900000001</c:v>
                </c:pt>
                <c:pt idx="309">
                  <c:v>-31.511026399999999</c:v>
                </c:pt>
                <c:pt idx="310">
                  <c:v>-34.304233600000003</c:v>
                </c:pt>
                <c:pt idx="311">
                  <c:v>-35.1394424</c:v>
                </c:pt>
                <c:pt idx="312">
                  <c:v>-34.0369034</c:v>
                </c:pt>
                <c:pt idx="313">
                  <c:v>-32.356449099999999</c:v>
                </c:pt>
                <c:pt idx="314">
                  <c:v>-31.975131999999999</c:v>
                </c:pt>
                <c:pt idx="315">
                  <c:v>-33.1645355</c:v>
                </c:pt>
                <c:pt idx="316">
                  <c:v>-37.231197399999999</c:v>
                </c:pt>
                <c:pt idx="317">
                  <c:v>-34.656600999999903</c:v>
                </c:pt>
                <c:pt idx="318">
                  <c:v>-29.938314399999999</c:v>
                </c:pt>
                <c:pt idx="319">
                  <c:v>-34.831859600000001</c:v>
                </c:pt>
                <c:pt idx="320">
                  <c:v>-30.674947700000001</c:v>
                </c:pt>
                <c:pt idx="321">
                  <c:v>-33.0235062</c:v>
                </c:pt>
                <c:pt idx="322">
                  <c:v>-30.699548700000001</c:v>
                </c:pt>
                <c:pt idx="323">
                  <c:v>-28.886472699999999</c:v>
                </c:pt>
                <c:pt idx="324">
                  <c:v>-27.742895099999998</c:v>
                </c:pt>
                <c:pt idx="325">
                  <c:v>-27.7621155</c:v>
                </c:pt>
                <c:pt idx="326">
                  <c:v>-26.820919</c:v>
                </c:pt>
                <c:pt idx="327">
                  <c:v>-25.6734829</c:v>
                </c:pt>
                <c:pt idx="328">
                  <c:v>-25.669738799999902</c:v>
                </c:pt>
                <c:pt idx="329">
                  <c:v>-24.419776899999999</c:v>
                </c:pt>
                <c:pt idx="330">
                  <c:v>-24.247972499999999</c:v>
                </c:pt>
                <c:pt idx="331">
                  <c:v>-25.094339399999999</c:v>
                </c:pt>
                <c:pt idx="332">
                  <c:v>-24.125102999999999</c:v>
                </c:pt>
                <c:pt idx="333">
                  <c:v>-24.172098200000001</c:v>
                </c:pt>
                <c:pt idx="334">
                  <c:v>-24.340286299999999</c:v>
                </c:pt>
                <c:pt idx="335">
                  <c:v>-23.969882999999999</c:v>
                </c:pt>
                <c:pt idx="336">
                  <c:v>-23.623466499999999</c:v>
                </c:pt>
                <c:pt idx="337">
                  <c:v>-23.347709699999999</c:v>
                </c:pt>
                <c:pt idx="338">
                  <c:v>-24.0130138</c:v>
                </c:pt>
                <c:pt idx="339">
                  <c:v>-24.065307599999901</c:v>
                </c:pt>
                <c:pt idx="340">
                  <c:v>-23.897787099999999</c:v>
                </c:pt>
                <c:pt idx="341">
                  <c:v>-24.313129400000001</c:v>
                </c:pt>
                <c:pt idx="342">
                  <c:v>-24.535574</c:v>
                </c:pt>
                <c:pt idx="343">
                  <c:v>-24.180818599999998</c:v>
                </c:pt>
                <c:pt idx="344">
                  <c:v>-24.638893099999901</c:v>
                </c:pt>
                <c:pt idx="345">
                  <c:v>-25.013540299999999</c:v>
                </c:pt>
                <c:pt idx="346">
                  <c:v>-24.6667557</c:v>
                </c:pt>
                <c:pt idx="347">
                  <c:v>-24.851295499999999</c:v>
                </c:pt>
                <c:pt idx="348">
                  <c:v>-25.699411399999999</c:v>
                </c:pt>
                <c:pt idx="349">
                  <c:v>-24.7267723</c:v>
                </c:pt>
                <c:pt idx="350">
                  <c:v>-24.224353799999999</c:v>
                </c:pt>
                <c:pt idx="351">
                  <c:v>-25.2777405</c:v>
                </c:pt>
                <c:pt idx="352">
                  <c:v>-23.531454100000001</c:v>
                </c:pt>
                <c:pt idx="353">
                  <c:v>-23.722856499999999</c:v>
                </c:pt>
                <c:pt idx="354">
                  <c:v>-23.180833799999998</c:v>
                </c:pt>
                <c:pt idx="355">
                  <c:v>-23.0844612</c:v>
                </c:pt>
                <c:pt idx="356">
                  <c:v>-22.269075399999998</c:v>
                </c:pt>
                <c:pt idx="357">
                  <c:v>-22.524408300000001</c:v>
                </c:pt>
                <c:pt idx="358">
                  <c:v>-21.674459500000001</c:v>
                </c:pt>
                <c:pt idx="359">
                  <c:v>-21.875753400000001</c:v>
                </c:pt>
                <c:pt idx="360">
                  <c:v>-20.6698340999999</c:v>
                </c:pt>
                <c:pt idx="361">
                  <c:v>-21.312614400000001</c:v>
                </c:pt>
                <c:pt idx="362">
                  <c:v>-20.985332499999998</c:v>
                </c:pt>
                <c:pt idx="363">
                  <c:v>-20.4816226999999</c:v>
                </c:pt>
                <c:pt idx="364">
                  <c:v>-20.850551599999999</c:v>
                </c:pt>
                <c:pt idx="365">
                  <c:v>-21.872125599999901</c:v>
                </c:pt>
                <c:pt idx="366">
                  <c:v>-19.314508400000001</c:v>
                </c:pt>
                <c:pt idx="367">
                  <c:v>-21.731761899999999</c:v>
                </c:pt>
                <c:pt idx="368">
                  <c:v>-19.992624299999999</c:v>
                </c:pt>
                <c:pt idx="369">
                  <c:v>-21.040109600000001</c:v>
                </c:pt>
                <c:pt idx="370">
                  <c:v>-21.280111300000002</c:v>
                </c:pt>
                <c:pt idx="371">
                  <c:v>-21.543464700000001</c:v>
                </c:pt>
                <c:pt idx="372">
                  <c:v>-19.9305439</c:v>
                </c:pt>
                <c:pt idx="373">
                  <c:v>-20.487754800000001</c:v>
                </c:pt>
                <c:pt idx="374">
                  <c:v>-20.353713999999901</c:v>
                </c:pt>
                <c:pt idx="375">
                  <c:v>-19.262317700000001</c:v>
                </c:pt>
                <c:pt idx="376">
                  <c:v>-19.8259945</c:v>
                </c:pt>
                <c:pt idx="377">
                  <c:v>-18.8400517</c:v>
                </c:pt>
                <c:pt idx="378">
                  <c:v>-18.331258800000001</c:v>
                </c:pt>
                <c:pt idx="379">
                  <c:v>-17.9387741</c:v>
                </c:pt>
                <c:pt idx="380">
                  <c:v>-17.741100299999999</c:v>
                </c:pt>
                <c:pt idx="381">
                  <c:v>-16.624355300000001</c:v>
                </c:pt>
                <c:pt idx="382">
                  <c:v>-16.4216250999999</c:v>
                </c:pt>
                <c:pt idx="383">
                  <c:v>-15.854407299999901</c:v>
                </c:pt>
                <c:pt idx="384">
                  <c:v>-15.680601100000001</c:v>
                </c:pt>
                <c:pt idx="385">
                  <c:v>-14.186307899999999</c:v>
                </c:pt>
                <c:pt idx="386">
                  <c:v>-14.5673294</c:v>
                </c:pt>
                <c:pt idx="387">
                  <c:v>-13.941247000000001</c:v>
                </c:pt>
                <c:pt idx="388">
                  <c:v>-13.237810100000001</c:v>
                </c:pt>
                <c:pt idx="389">
                  <c:v>-12.8660297</c:v>
                </c:pt>
                <c:pt idx="390">
                  <c:v>-12.96208</c:v>
                </c:pt>
                <c:pt idx="391">
                  <c:v>-12.064250899999999</c:v>
                </c:pt>
                <c:pt idx="392">
                  <c:v>-11.9547262</c:v>
                </c:pt>
                <c:pt idx="393">
                  <c:v>-11.581439</c:v>
                </c:pt>
                <c:pt idx="394">
                  <c:v>-11.1106091</c:v>
                </c:pt>
                <c:pt idx="395">
                  <c:v>-10.685491600000001</c:v>
                </c:pt>
                <c:pt idx="396">
                  <c:v>-10.570641500000001</c:v>
                </c:pt>
                <c:pt idx="397">
                  <c:v>-10.072781600000001</c:v>
                </c:pt>
                <c:pt idx="398">
                  <c:v>-9.8340578099999991</c:v>
                </c:pt>
                <c:pt idx="399">
                  <c:v>-9.5206441899999898</c:v>
                </c:pt>
                <c:pt idx="400">
                  <c:v>-9.2307596200000006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B10-4E4C-9572-5AC1A99E4202}"/>
            </c:ext>
          </c:extLst>
        </c:ser>
        <c:ser>
          <c:idx val="3"/>
          <c:order val="3"/>
          <c:tx>
            <c:strRef>
              <c:f>'Input Return Loss'!$E$1</c:f>
              <c:strCache>
                <c:ptCount val="1"/>
                <c:pt idx="0">
                  <c:v>MASW-011206_SN9_RF1ISO_RF2IL_-40C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'Input Return Loss'!$A$2:$A$402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'Input Return Loss'!$E$2:$E$402</c:f>
              <c:numCache>
                <c:formatCode>General</c:formatCode>
                <c:ptCount val="401"/>
                <c:pt idx="0">
                  <c:v>7.7449022799994903E-3</c:v>
                </c:pt>
                <c:pt idx="1">
                  <c:v>-7.9636080199996795E-3</c:v>
                </c:pt>
                <c:pt idx="2">
                  <c:v>-3.4174934000000302E-2</c:v>
                </c:pt>
                <c:pt idx="3">
                  <c:v>-6.3359998199999795E-2</c:v>
                </c:pt>
                <c:pt idx="4">
                  <c:v>-9.2825293499999101E-2</c:v>
                </c:pt>
                <c:pt idx="5">
                  <c:v>-0.143656015</c:v>
                </c:pt>
                <c:pt idx="6">
                  <c:v>-0.22443001000000101</c:v>
                </c:pt>
                <c:pt idx="7">
                  <c:v>-0.29292663899999799</c:v>
                </c:pt>
                <c:pt idx="8">
                  <c:v>-0.385900139999999</c:v>
                </c:pt>
                <c:pt idx="9">
                  <c:v>-0.52903580700000097</c:v>
                </c:pt>
                <c:pt idx="10">
                  <c:v>-0.75276237699999904</c:v>
                </c:pt>
                <c:pt idx="11">
                  <c:v>-0.96966117600000101</c:v>
                </c:pt>
                <c:pt idx="12">
                  <c:v>-1.2320969100000001</c:v>
                </c:pt>
                <c:pt idx="13">
                  <c:v>-1.60145903</c:v>
                </c:pt>
                <c:pt idx="14">
                  <c:v>-2.1696476900000001</c:v>
                </c:pt>
                <c:pt idx="15">
                  <c:v>-2.69689130999999</c:v>
                </c:pt>
                <c:pt idx="16">
                  <c:v>-3.4543731200000001</c:v>
                </c:pt>
                <c:pt idx="17">
                  <c:v>-3.5105588399999998</c:v>
                </c:pt>
                <c:pt idx="18">
                  <c:v>-3.93218303</c:v>
                </c:pt>
                <c:pt idx="19">
                  <c:v>-4.58396721</c:v>
                </c:pt>
                <c:pt idx="20">
                  <c:v>-5.3025088299999998</c:v>
                </c:pt>
                <c:pt idx="21">
                  <c:v>-6.059412</c:v>
                </c:pt>
                <c:pt idx="22">
                  <c:v>-6.85250425</c:v>
                </c:pt>
                <c:pt idx="23">
                  <c:v>-7.59159279</c:v>
                </c:pt>
                <c:pt idx="24">
                  <c:v>-8.3832397499999995</c:v>
                </c:pt>
                <c:pt idx="25">
                  <c:v>-9.2102127100000004</c:v>
                </c:pt>
                <c:pt idx="26">
                  <c:v>-9.9537601499999901</c:v>
                </c:pt>
                <c:pt idx="27">
                  <c:v>-10.7969971</c:v>
                </c:pt>
                <c:pt idx="28">
                  <c:v>-11.565962799999999</c:v>
                </c:pt>
                <c:pt idx="29">
                  <c:v>-12.2987374999999</c:v>
                </c:pt>
                <c:pt idx="30">
                  <c:v>-13.095381700000001</c:v>
                </c:pt>
                <c:pt idx="31">
                  <c:v>-13.800606699999999</c:v>
                </c:pt>
                <c:pt idx="32">
                  <c:v>-14.5529251</c:v>
                </c:pt>
                <c:pt idx="33">
                  <c:v>-15.2243794999999</c:v>
                </c:pt>
                <c:pt idx="34">
                  <c:v>-15.9581032</c:v>
                </c:pt>
                <c:pt idx="35">
                  <c:v>-16.6378956</c:v>
                </c:pt>
                <c:pt idx="36">
                  <c:v>-17.4273185999999</c:v>
                </c:pt>
                <c:pt idx="37">
                  <c:v>-17.892313000000001</c:v>
                </c:pt>
                <c:pt idx="38">
                  <c:v>-18.553604099999902</c:v>
                </c:pt>
                <c:pt idx="39">
                  <c:v>-19.336254100000001</c:v>
                </c:pt>
                <c:pt idx="40">
                  <c:v>-19.9676151</c:v>
                </c:pt>
                <c:pt idx="41">
                  <c:v>-20.395774800000002</c:v>
                </c:pt>
                <c:pt idx="42">
                  <c:v>-21.235256199999899</c:v>
                </c:pt>
                <c:pt idx="43">
                  <c:v>-21.828338599999899</c:v>
                </c:pt>
                <c:pt idx="44">
                  <c:v>-22.436590199999898</c:v>
                </c:pt>
                <c:pt idx="45">
                  <c:v>-23.003145199999999</c:v>
                </c:pt>
                <c:pt idx="46">
                  <c:v>-23.875524500000001</c:v>
                </c:pt>
                <c:pt idx="47">
                  <c:v>-24.963161499999998</c:v>
                </c:pt>
                <c:pt idx="48">
                  <c:v>-24.9685764</c:v>
                </c:pt>
                <c:pt idx="49">
                  <c:v>-26.1414185</c:v>
                </c:pt>
                <c:pt idx="50">
                  <c:v>-27.993122100000001</c:v>
                </c:pt>
                <c:pt idx="51">
                  <c:v>-28.117359199999999</c:v>
                </c:pt>
                <c:pt idx="52">
                  <c:v>-29.401426300000001</c:v>
                </c:pt>
                <c:pt idx="53">
                  <c:v>-31.303993200000001</c:v>
                </c:pt>
                <c:pt idx="54">
                  <c:v>-33.297706599999998</c:v>
                </c:pt>
                <c:pt idx="55">
                  <c:v>-34.448963200000001</c:v>
                </c:pt>
                <c:pt idx="56">
                  <c:v>-36.305129999999998</c:v>
                </c:pt>
                <c:pt idx="57">
                  <c:v>-37.216072099999998</c:v>
                </c:pt>
                <c:pt idx="58">
                  <c:v>-32.924499500000003</c:v>
                </c:pt>
                <c:pt idx="59">
                  <c:v>-32.379531900000003</c:v>
                </c:pt>
                <c:pt idx="60">
                  <c:v>-30.1363354</c:v>
                </c:pt>
                <c:pt idx="61">
                  <c:v>-27.847671500000001</c:v>
                </c:pt>
                <c:pt idx="62">
                  <c:v>-26.271318399999998</c:v>
                </c:pt>
                <c:pt idx="63">
                  <c:v>-25.0816345</c:v>
                </c:pt>
                <c:pt idx="64">
                  <c:v>-23.6912403</c:v>
                </c:pt>
                <c:pt idx="65">
                  <c:v>-22.629661599999999</c:v>
                </c:pt>
                <c:pt idx="66">
                  <c:v>-21.423593499999999</c:v>
                </c:pt>
                <c:pt idx="67">
                  <c:v>-20.667476700000002</c:v>
                </c:pt>
                <c:pt idx="68">
                  <c:v>-19.891655</c:v>
                </c:pt>
                <c:pt idx="69">
                  <c:v>-19.0421467</c:v>
                </c:pt>
                <c:pt idx="70">
                  <c:v>-18.3166504</c:v>
                </c:pt>
                <c:pt idx="71">
                  <c:v>-17.837001799999999</c:v>
                </c:pt>
                <c:pt idx="72">
                  <c:v>-17.188556699999999</c:v>
                </c:pt>
                <c:pt idx="73">
                  <c:v>-16.703195599999901</c:v>
                </c:pt>
                <c:pt idx="74">
                  <c:v>-16.384096100000001</c:v>
                </c:pt>
                <c:pt idx="75">
                  <c:v>-15.7376928</c:v>
                </c:pt>
                <c:pt idx="76">
                  <c:v>-15.5318308</c:v>
                </c:pt>
                <c:pt idx="77">
                  <c:v>-15.2709598999999</c:v>
                </c:pt>
                <c:pt idx="78">
                  <c:v>-14.933459300000001</c:v>
                </c:pt>
                <c:pt idx="79">
                  <c:v>-14.864330300000001</c:v>
                </c:pt>
                <c:pt idx="80">
                  <c:v>-14.578033400000001</c:v>
                </c:pt>
                <c:pt idx="81">
                  <c:v>-14.279546699999999</c:v>
                </c:pt>
                <c:pt idx="82">
                  <c:v>-14.2568903</c:v>
                </c:pt>
                <c:pt idx="83">
                  <c:v>-14.0289211</c:v>
                </c:pt>
                <c:pt idx="84">
                  <c:v>-13.841582300000001</c:v>
                </c:pt>
                <c:pt idx="85">
                  <c:v>-13.825390799999999</c:v>
                </c:pt>
                <c:pt idx="86">
                  <c:v>-13.7722397</c:v>
                </c:pt>
                <c:pt idx="87">
                  <c:v>-13.7423029</c:v>
                </c:pt>
                <c:pt idx="88">
                  <c:v>-13.552192700000001</c:v>
                </c:pt>
                <c:pt idx="89">
                  <c:v>-13.623148</c:v>
                </c:pt>
                <c:pt idx="90">
                  <c:v>-13.8056383</c:v>
                </c:pt>
                <c:pt idx="91">
                  <c:v>-13.8444366</c:v>
                </c:pt>
                <c:pt idx="92">
                  <c:v>-13.895716699999999</c:v>
                </c:pt>
                <c:pt idx="93">
                  <c:v>-14.0793628999999</c:v>
                </c:pt>
                <c:pt idx="94">
                  <c:v>-14.274187999999899</c:v>
                </c:pt>
                <c:pt idx="95">
                  <c:v>-14.2204637999999</c:v>
                </c:pt>
                <c:pt idx="96">
                  <c:v>-14.3949795</c:v>
                </c:pt>
                <c:pt idx="97">
                  <c:v>-14.5360928</c:v>
                </c:pt>
                <c:pt idx="98">
                  <c:v>-14.613506299999999</c:v>
                </c:pt>
                <c:pt idx="99">
                  <c:v>-14.954062499999999</c:v>
                </c:pt>
                <c:pt idx="100">
                  <c:v>-15.009179100000001</c:v>
                </c:pt>
                <c:pt idx="101">
                  <c:v>-15.274843199999999</c:v>
                </c:pt>
                <c:pt idx="102">
                  <c:v>-15.599292800000001</c:v>
                </c:pt>
                <c:pt idx="103">
                  <c:v>-15.519792599999899</c:v>
                </c:pt>
                <c:pt idx="104">
                  <c:v>-16.0772972</c:v>
                </c:pt>
                <c:pt idx="105">
                  <c:v>-16.327852199999999</c:v>
                </c:pt>
                <c:pt idx="106">
                  <c:v>-16.330738100000001</c:v>
                </c:pt>
                <c:pt idx="107">
                  <c:v>-16.9463024</c:v>
                </c:pt>
                <c:pt idx="108">
                  <c:v>-17.1801414</c:v>
                </c:pt>
                <c:pt idx="109">
                  <c:v>-17.384557699999998</c:v>
                </c:pt>
                <c:pt idx="110">
                  <c:v>-18.223911300000001</c:v>
                </c:pt>
                <c:pt idx="111">
                  <c:v>-18.267974899999999</c:v>
                </c:pt>
                <c:pt idx="112">
                  <c:v>-18.647424699999998</c:v>
                </c:pt>
                <c:pt idx="113">
                  <c:v>-19.6871452</c:v>
                </c:pt>
                <c:pt idx="114">
                  <c:v>-19.683340099999999</c:v>
                </c:pt>
                <c:pt idx="115">
                  <c:v>-20.429677999999999</c:v>
                </c:pt>
                <c:pt idx="116">
                  <c:v>-21.7798157</c:v>
                </c:pt>
                <c:pt idx="117">
                  <c:v>-21.979991900000002</c:v>
                </c:pt>
                <c:pt idx="118">
                  <c:v>-22.850082400000002</c:v>
                </c:pt>
                <c:pt idx="119">
                  <c:v>-24.314224200000002</c:v>
                </c:pt>
                <c:pt idx="120">
                  <c:v>-25.148557700000001</c:v>
                </c:pt>
                <c:pt idx="121">
                  <c:v>-26.034858700000001</c:v>
                </c:pt>
                <c:pt idx="122">
                  <c:v>-28.170326199999899</c:v>
                </c:pt>
                <c:pt idx="123">
                  <c:v>-29.284110999999999</c:v>
                </c:pt>
                <c:pt idx="124">
                  <c:v>-31.549505199999999</c:v>
                </c:pt>
                <c:pt idx="125">
                  <c:v>-33.9930801</c:v>
                </c:pt>
                <c:pt idx="126">
                  <c:v>-35.568813300000002</c:v>
                </c:pt>
                <c:pt idx="127">
                  <c:v>-36.759494799999999</c:v>
                </c:pt>
                <c:pt idx="128">
                  <c:v>-37.2339172</c:v>
                </c:pt>
                <c:pt idx="129">
                  <c:v>-35.105884600000003</c:v>
                </c:pt>
                <c:pt idx="130">
                  <c:v>-31.995088599999999</c:v>
                </c:pt>
                <c:pt idx="131">
                  <c:v>-31.639104799999998</c:v>
                </c:pt>
                <c:pt idx="132">
                  <c:v>-29.846654900000001</c:v>
                </c:pt>
                <c:pt idx="133">
                  <c:v>-28.6900482</c:v>
                </c:pt>
                <c:pt idx="134">
                  <c:v>-28.6533108</c:v>
                </c:pt>
                <c:pt idx="135">
                  <c:v>-27.1920547</c:v>
                </c:pt>
                <c:pt idx="136">
                  <c:v>-26.889846800000001</c:v>
                </c:pt>
                <c:pt idx="137">
                  <c:v>-27.829173999999899</c:v>
                </c:pt>
                <c:pt idx="138">
                  <c:v>-26.046697600000002</c:v>
                </c:pt>
                <c:pt idx="139">
                  <c:v>-26.9222641</c:v>
                </c:pt>
                <c:pt idx="140">
                  <c:v>-27.801038699999999</c:v>
                </c:pt>
                <c:pt idx="141">
                  <c:v>-27.099485399999999</c:v>
                </c:pt>
                <c:pt idx="142">
                  <c:v>-28.623407400000001</c:v>
                </c:pt>
                <c:pt idx="143">
                  <c:v>-29.553193999999898</c:v>
                </c:pt>
                <c:pt idx="144">
                  <c:v>-28.075572999999999</c:v>
                </c:pt>
                <c:pt idx="145">
                  <c:v>-31.433342</c:v>
                </c:pt>
                <c:pt idx="146">
                  <c:v>-30.864870099999901</c:v>
                </c:pt>
                <c:pt idx="147">
                  <c:v>-30.848236100000001</c:v>
                </c:pt>
                <c:pt idx="148">
                  <c:v>-34.994392400000002</c:v>
                </c:pt>
                <c:pt idx="149">
                  <c:v>-35.148902900000003</c:v>
                </c:pt>
                <c:pt idx="150">
                  <c:v>-36.504966699999997</c:v>
                </c:pt>
                <c:pt idx="151">
                  <c:v>-42.857704200000001</c:v>
                </c:pt>
                <c:pt idx="152">
                  <c:v>-36.760677299999998</c:v>
                </c:pt>
                <c:pt idx="153">
                  <c:v>-42.273994399999999</c:v>
                </c:pt>
                <c:pt idx="154">
                  <c:v>-35.501773800000002</c:v>
                </c:pt>
                <c:pt idx="155">
                  <c:v>-34.582115199999997</c:v>
                </c:pt>
                <c:pt idx="156">
                  <c:v>-35.130035399999997</c:v>
                </c:pt>
                <c:pt idx="157">
                  <c:v>-31.303216899999899</c:v>
                </c:pt>
                <c:pt idx="158">
                  <c:v>-32.4901695</c:v>
                </c:pt>
                <c:pt idx="159">
                  <c:v>-31.176355399999998</c:v>
                </c:pt>
                <c:pt idx="160">
                  <c:v>-29.6278954</c:v>
                </c:pt>
                <c:pt idx="161">
                  <c:v>-30.420972800000001</c:v>
                </c:pt>
                <c:pt idx="162">
                  <c:v>-29.146402399999999</c:v>
                </c:pt>
                <c:pt idx="163">
                  <c:v>-28.761812200000001</c:v>
                </c:pt>
                <c:pt idx="164">
                  <c:v>-29.987697600000001</c:v>
                </c:pt>
                <c:pt idx="165">
                  <c:v>-29.771402399999999</c:v>
                </c:pt>
                <c:pt idx="166">
                  <c:v>-30.073963200000001</c:v>
                </c:pt>
                <c:pt idx="167">
                  <c:v>-30.165855400000002</c:v>
                </c:pt>
                <c:pt idx="168">
                  <c:v>-29.949113799999999</c:v>
                </c:pt>
                <c:pt idx="169">
                  <c:v>-31.274110799999999</c:v>
                </c:pt>
                <c:pt idx="170">
                  <c:v>-30.428934099999999</c:v>
                </c:pt>
                <c:pt idx="171">
                  <c:v>-30.844121900000001</c:v>
                </c:pt>
                <c:pt idx="172">
                  <c:v>-33.022079499999997</c:v>
                </c:pt>
                <c:pt idx="173">
                  <c:v>-31.800436000000001</c:v>
                </c:pt>
                <c:pt idx="174">
                  <c:v>-34.126232100000003</c:v>
                </c:pt>
                <c:pt idx="175">
                  <c:v>-33.934925100000001</c:v>
                </c:pt>
                <c:pt idx="176">
                  <c:v>-32.453949000000001</c:v>
                </c:pt>
                <c:pt idx="177">
                  <c:v>-33.911026</c:v>
                </c:pt>
                <c:pt idx="178">
                  <c:v>-37.386699700000001</c:v>
                </c:pt>
                <c:pt idx="179">
                  <c:v>-34.291629800000003</c:v>
                </c:pt>
                <c:pt idx="180">
                  <c:v>-36.213787099999998</c:v>
                </c:pt>
                <c:pt idx="181">
                  <c:v>-34.116687800000001</c:v>
                </c:pt>
                <c:pt idx="182">
                  <c:v>-33.492900800000001</c:v>
                </c:pt>
                <c:pt idx="183">
                  <c:v>-33.078239400000001</c:v>
                </c:pt>
                <c:pt idx="184">
                  <c:v>-35.157863599999999</c:v>
                </c:pt>
                <c:pt idx="185">
                  <c:v>-32.276157400000002</c:v>
                </c:pt>
                <c:pt idx="186">
                  <c:v>-31.835071599999999</c:v>
                </c:pt>
                <c:pt idx="187">
                  <c:v>-32.620395700000003</c:v>
                </c:pt>
                <c:pt idx="188">
                  <c:v>-29.992059699999999</c:v>
                </c:pt>
                <c:pt idx="189">
                  <c:v>-29.0207233</c:v>
                </c:pt>
                <c:pt idx="190">
                  <c:v>-29.748775500000001</c:v>
                </c:pt>
                <c:pt idx="191">
                  <c:v>-26.970174799999999</c:v>
                </c:pt>
                <c:pt idx="192">
                  <c:v>-28.865070299999999</c:v>
                </c:pt>
                <c:pt idx="193">
                  <c:v>-27.196165100000002</c:v>
                </c:pt>
                <c:pt idx="194">
                  <c:v>-24.8331318</c:v>
                </c:pt>
                <c:pt idx="195">
                  <c:v>-27.2314147999999</c:v>
                </c:pt>
                <c:pt idx="196">
                  <c:v>-26.891080899999999</c:v>
                </c:pt>
                <c:pt idx="197">
                  <c:v>-24.8941193</c:v>
                </c:pt>
                <c:pt idx="198">
                  <c:v>-26.886690099999999</c:v>
                </c:pt>
                <c:pt idx="199">
                  <c:v>-26.5157986</c:v>
                </c:pt>
                <c:pt idx="200">
                  <c:v>-24.1516743</c:v>
                </c:pt>
                <c:pt idx="201">
                  <c:v>-26.239507700000001</c:v>
                </c:pt>
                <c:pt idx="202">
                  <c:v>-26.380579000000001</c:v>
                </c:pt>
                <c:pt idx="203">
                  <c:v>-24.6070557</c:v>
                </c:pt>
                <c:pt idx="204">
                  <c:v>-26.708972899999999</c:v>
                </c:pt>
                <c:pt idx="205">
                  <c:v>-25.612895999999999</c:v>
                </c:pt>
                <c:pt idx="206">
                  <c:v>-24.131793999999999</c:v>
                </c:pt>
                <c:pt idx="207">
                  <c:v>-24.913043999999999</c:v>
                </c:pt>
                <c:pt idx="208">
                  <c:v>-24.6257515</c:v>
                </c:pt>
                <c:pt idx="209">
                  <c:v>-23.8025837</c:v>
                </c:pt>
                <c:pt idx="210">
                  <c:v>-23.292711300000001</c:v>
                </c:pt>
                <c:pt idx="211">
                  <c:v>-22.213117599999901</c:v>
                </c:pt>
                <c:pt idx="212">
                  <c:v>-21.371576300000001</c:v>
                </c:pt>
                <c:pt idx="213">
                  <c:v>-20.171644199999999</c:v>
                </c:pt>
                <c:pt idx="214">
                  <c:v>-19.4487247</c:v>
                </c:pt>
                <c:pt idx="215">
                  <c:v>-19.114606899999998</c:v>
                </c:pt>
                <c:pt idx="216">
                  <c:v>-18.588731800000001</c:v>
                </c:pt>
                <c:pt idx="217">
                  <c:v>-17.582500499999998</c:v>
                </c:pt>
                <c:pt idx="218">
                  <c:v>-17.289583199999999</c:v>
                </c:pt>
                <c:pt idx="219">
                  <c:v>-16.75564</c:v>
                </c:pt>
                <c:pt idx="220">
                  <c:v>-15.6401900999999</c:v>
                </c:pt>
                <c:pt idx="221">
                  <c:v>-15.907677699999899</c:v>
                </c:pt>
                <c:pt idx="222">
                  <c:v>-15.521594</c:v>
                </c:pt>
                <c:pt idx="223">
                  <c:v>-14.3847427</c:v>
                </c:pt>
                <c:pt idx="224">
                  <c:v>-14.365436600000001</c:v>
                </c:pt>
                <c:pt idx="225">
                  <c:v>-14.4593305999999</c:v>
                </c:pt>
                <c:pt idx="226">
                  <c:v>-13.8736753</c:v>
                </c:pt>
                <c:pt idx="227">
                  <c:v>-14.1091909</c:v>
                </c:pt>
                <c:pt idx="228">
                  <c:v>-13.997340199999901</c:v>
                </c:pt>
                <c:pt idx="229">
                  <c:v>-13.6153172999999</c:v>
                </c:pt>
                <c:pt idx="230">
                  <c:v>-14.0100031</c:v>
                </c:pt>
                <c:pt idx="231">
                  <c:v>-13.6238174</c:v>
                </c:pt>
                <c:pt idx="232">
                  <c:v>-13.377853399999999</c:v>
                </c:pt>
                <c:pt idx="233">
                  <c:v>-14.1870165</c:v>
                </c:pt>
                <c:pt idx="234">
                  <c:v>-13.678205500000001</c:v>
                </c:pt>
                <c:pt idx="235">
                  <c:v>-13.9100924</c:v>
                </c:pt>
                <c:pt idx="236">
                  <c:v>-14.610501299999999</c:v>
                </c:pt>
                <c:pt idx="237">
                  <c:v>-14.441069599999899</c:v>
                </c:pt>
                <c:pt idx="238">
                  <c:v>-15.1578684</c:v>
                </c:pt>
                <c:pt idx="239">
                  <c:v>-15.4554758</c:v>
                </c:pt>
                <c:pt idx="240">
                  <c:v>-15.271207800000001</c:v>
                </c:pt>
                <c:pt idx="241">
                  <c:v>-15.910398499999999</c:v>
                </c:pt>
                <c:pt idx="242">
                  <c:v>-16.776189800000001</c:v>
                </c:pt>
                <c:pt idx="243">
                  <c:v>-16.510355000000001</c:v>
                </c:pt>
                <c:pt idx="244">
                  <c:v>-17.820802700000002</c:v>
                </c:pt>
                <c:pt idx="245">
                  <c:v>-18.3046951</c:v>
                </c:pt>
                <c:pt idx="246">
                  <c:v>-18.637481699999999</c:v>
                </c:pt>
                <c:pt idx="247">
                  <c:v>-20.143426900000001</c:v>
                </c:pt>
                <c:pt idx="248">
                  <c:v>-20.104097400000001</c:v>
                </c:pt>
                <c:pt idx="249">
                  <c:v>-20.989267300000002</c:v>
                </c:pt>
                <c:pt idx="250">
                  <c:v>-22.6476574</c:v>
                </c:pt>
                <c:pt idx="251">
                  <c:v>-22.7536469</c:v>
                </c:pt>
                <c:pt idx="252">
                  <c:v>-24.584695799999999</c:v>
                </c:pt>
                <c:pt idx="253">
                  <c:v>-25.547220200000002</c:v>
                </c:pt>
                <c:pt idx="254">
                  <c:v>-25.465194700000001</c:v>
                </c:pt>
                <c:pt idx="255">
                  <c:v>-28.1195488</c:v>
                </c:pt>
                <c:pt idx="256">
                  <c:v>-28.432317699999999</c:v>
                </c:pt>
                <c:pt idx="257">
                  <c:v>-27.812795600000001</c:v>
                </c:pt>
                <c:pt idx="258">
                  <c:v>-31.9576645</c:v>
                </c:pt>
                <c:pt idx="259">
                  <c:v>-29.3363552</c:v>
                </c:pt>
                <c:pt idx="260">
                  <c:v>-29.1629887</c:v>
                </c:pt>
                <c:pt idx="261">
                  <c:v>-41.102680200000002</c:v>
                </c:pt>
                <c:pt idx="262">
                  <c:v>-32.887977599999999</c:v>
                </c:pt>
                <c:pt idx="263">
                  <c:v>-31.296678499999999</c:v>
                </c:pt>
                <c:pt idx="264">
                  <c:v>-40.8728409</c:v>
                </c:pt>
                <c:pt idx="265">
                  <c:v>-32.385703999999997</c:v>
                </c:pt>
                <c:pt idx="266">
                  <c:v>-30.4571133</c:v>
                </c:pt>
                <c:pt idx="267">
                  <c:v>-40.384582499999901</c:v>
                </c:pt>
                <c:pt idx="268">
                  <c:v>-31.3136692</c:v>
                </c:pt>
                <c:pt idx="269">
                  <c:v>-33.570919000000004</c:v>
                </c:pt>
                <c:pt idx="270">
                  <c:v>-36.641117100000002</c:v>
                </c:pt>
                <c:pt idx="271">
                  <c:v>-30.3990078</c:v>
                </c:pt>
                <c:pt idx="272">
                  <c:v>-32.728584300000001</c:v>
                </c:pt>
                <c:pt idx="273">
                  <c:v>-36.177837399999902</c:v>
                </c:pt>
                <c:pt idx="274">
                  <c:v>-30.3473358</c:v>
                </c:pt>
                <c:pt idx="275">
                  <c:v>-32.397293099999999</c:v>
                </c:pt>
                <c:pt idx="276">
                  <c:v>-31.543748900000001</c:v>
                </c:pt>
                <c:pt idx="277">
                  <c:v>-32.3678284</c:v>
                </c:pt>
                <c:pt idx="278">
                  <c:v>-30.495458599999999</c:v>
                </c:pt>
                <c:pt idx="279">
                  <c:v>-26.819183299999999</c:v>
                </c:pt>
                <c:pt idx="280">
                  <c:v>-33.939758300000001</c:v>
                </c:pt>
                <c:pt idx="281">
                  <c:v>-32.896346999999999</c:v>
                </c:pt>
                <c:pt idx="282">
                  <c:v>-28.0904922</c:v>
                </c:pt>
                <c:pt idx="283">
                  <c:v>-31.988569300000002</c:v>
                </c:pt>
                <c:pt idx="284">
                  <c:v>-31.701664000000001</c:v>
                </c:pt>
                <c:pt idx="285">
                  <c:v>-24.678724299999999</c:v>
                </c:pt>
                <c:pt idx="286">
                  <c:v>-26.0546875</c:v>
                </c:pt>
                <c:pt idx="287">
                  <c:v>-31.425539000000001</c:v>
                </c:pt>
                <c:pt idx="288">
                  <c:v>-24.421852099999999</c:v>
                </c:pt>
                <c:pt idx="289">
                  <c:v>-23.9487801</c:v>
                </c:pt>
                <c:pt idx="290">
                  <c:v>-28.0886955</c:v>
                </c:pt>
                <c:pt idx="291">
                  <c:v>-32.256645200000001</c:v>
                </c:pt>
                <c:pt idx="292">
                  <c:v>-26.242767300000001</c:v>
                </c:pt>
                <c:pt idx="293">
                  <c:v>-26.814474100000002</c:v>
                </c:pt>
                <c:pt idx="294">
                  <c:v>-34.437759399999997</c:v>
                </c:pt>
                <c:pt idx="295">
                  <c:v>-25.361963299999999</c:v>
                </c:pt>
                <c:pt idx="296">
                  <c:v>-25.277597400000001</c:v>
                </c:pt>
                <c:pt idx="297">
                  <c:v>-29.056510899999999</c:v>
                </c:pt>
                <c:pt idx="298">
                  <c:v>-28.112646099999999</c:v>
                </c:pt>
                <c:pt idx="299">
                  <c:v>-33.296230299999998</c:v>
                </c:pt>
                <c:pt idx="300">
                  <c:v>-34.884143799999997</c:v>
                </c:pt>
                <c:pt idx="301">
                  <c:v>-30.598112100000002</c:v>
                </c:pt>
                <c:pt idx="302">
                  <c:v>-40.088748899999999</c:v>
                </c:pt>
                <c:pt idx="303">
                  <c:v>-30.866897600000001</c:v>
                </c:pt>
                <c:pt idx="304">
                  <c:v>-30.208351100000002</c:v>
                </c:pt>
                <c:pt idx="305">
                  <c:v>-33.445545199999998</c:v>
                </c:pt>
                <c:pt idx="306">
                  <c:v>-28.853965800000001</c:v>
                </c:pt>
                <c:pt idx="307">
                  <c:v>-29.979728699999999</c:v>
                </c:pt>
                <c:pt idx="308">
                  <c:v>-27.900772100000001</c:v>
                </c:pt>
                <c:pt idx="309">
                  <c:v>-26.410461399999999</c:v>
                </c:pt>
                <c:pt idx="310">
                  <c:v>-37.7355576</c:v>
                </c:pt>
                <c:pt idx="311">
                  <c:v>-25.732626</c:v>
                </c:pt>
                <c:pt idx="312">
                  <c:v>-25.5865002</c:v>
                </c:pt>
                <c:pt idx="313">
                  <c:v>-23.467392</c:v>
                </c:pt>
                <c:pt idx="314">
                  <c:v>-22.629640599999998</c:v>
                </c:pt>
                <c:pt idx="315">
                  <c:v>-26.002649300000002</c:v>
                </c:pt>
                <c:pt idx="316">
                  <c:v>-31.5615597</c:v>
                </c:pt>
                <c:pt idx="317">
                  <c:v>-21.1310349</c:v>
                </c:pt>
                <c:pt idx="318">
                  <c:v>-28.590402600000001</c:v>
                </c:pt>
                <c:pt idx="319">
                  <c:v>-23.776504500000001</c:v>
                </c:pt>
                <c:pt idx="320">
                  <c:v>-32.153987899999997</c:v>
                </c:pt>
                <c:pt idx="321">
                  <c:v>-22.073072400000001</c:v>
                </c:pt>
                <c:pt idx="322">
                  <c:v>-19.805652599999998</c:v>
                </c:pt>
                <c:pt idx="323">
                  <c:v>-20.487518300000001</c:v>
                </c:pt>
                <c:pt idx="324">
                  <c:v>-19.465292000000002</c:v>
                </c:pt>
                <c:pt idx="325">
                  <c:v>-21.009513900000002</c:v>
                </c:pt>
                <c:pt idx="326">
                  <c:v>-19.443769499999998</c:v>
                </c:pt>
                <c:pt idx="327">
                  <c:v>-19.519124999999999</c:v>
                </c:pt>
                <c:pt idx="328">
                  <c:v>-19.5370846</c:v>
                </c:pt>
                <c:pt idx="329">
                  <c:v>-17.785442399999901</c:v>
                </c:pt>
                <c:pt idx="330">
                  <c:v>-21.184072499999999</c:v>
                </c:pt>
                <c:pt idx="331">
                  <c:v>-18.882142999999999</c:v>
                </c:pt>
                <c:pt idx="332">
                  <c:v>-17.8692417</c:v>
                </c:pt>
                <c:pt idx="333">
                  <c:v>-18.901538800000001</c:v>
                </c:pt>
                <c:pt idx="334">
                  <c:v>-18.066423400000001</c:v>
                </c:pt>
                <c:pt idx="335">
                  <c:v>-16.895898800000001</c:v>
                </c:pt>
                <c:pt idx="336">
                  <c:v>-17.703586600000001</c:v>
                </c:pt>
                <c:pt idx="337">
                  <c:v>-18.0216846</c:v>
                </c:pt>
                <c:pt idx="338">
                  <c:v>-18.924201999999902</c:v>
                </c:pt>
                <c:pt idx="339">
                  <c:v>-19.1234684</c:v>
                </c:pt>
                <c:pt idx="340">
                  <c:v>-18.349245100000001</c:v>
                </c:pt>
                <c:pt idx="341">
                  <c:v>-18.7707005</c:v>
                </c:pt>
                <c:pt idx="342">
                  <c:v>-19.650522200000001</c:v>
                </c:pt>
                <c:pt idx="343">
                  <c:v>-19.423296000000001</c:v>
                </c:pt>
                <c:pt idx="344">
                  <c:v>-20.7791405</c:v>
                </c:pt>
                <c:pt idx="345">
                  <c:v>-20.689447399999999</c:v>
                </c:pt>
                <c:pt idx="346">
                  <c:v>-21.926050199999999</c:v>
                </c:pt>
                <c:pt idx="347">
                  <c:v>-22.971509900000001</c:v>
                </c:pt>
                <c:pt idx="348">
                  <c:v>-21.6049042</c:v>
                </c:pt>
                <c:pt idx="349">
                  <c:v>-24.259922</c:v>
                </c:pt>
                <c:pt idx="350">
                  <c:v>-25.3264408</c:v>
                </c:pt>
                <c:pt idx="351">
                  <c:v>-23.342243199999999</c:v>
                </c:pt>
                <c:pt idx="352">
                  <c:v>-30.115732199999901</c:v>
                </c:pt>
                <c:pt idx="353">
                  <c:v>-25.0292034</c:v>
                </c:pt>
                <c:pt idx="354">
                  <c:v>-29.574958800000001</c:v>
                </c:pt>
                <c:pt idx="355">
                  <c:v>-28.414379100000001</c:v>
                </c:pt>
                <c:pt idx="356">
                  <c:v>-26.435915000000001</c:v>
                </c:pt>
                <c:pt idx="357">
                  <c:v>-28.844200099999998</c:v>
                </c:pt>
                <c:pt idx="358">
                  <c:v>-30.054836300000002</c:v>
                </c:pt>
                <c:pt idx="359">
                  <c:v>-30.387029600000002</c:v>
                </c:pt>
                <c:pt idx="360">
                  <c:v>-34.881088300000002</c:v>
                </c:pt>
                <c:pt idx="361">
                  <c:v>-31.9741955</c:v>
                </c:pt>
                <c:pt idx="362">
                  <c:v>-45.085739099999998</c:v>
                </c:pt>
                <c:pt idx="363">
                  <c:v>-38.064414999999997</c:v>
                </c:pt>
                <c:pt idx="364">
                  <c:v>-33.169128399999998</c:v>
                </c:pt>
                <c:pt idx="365">
                  <c:v>-29.424560499999998</c:v>
                </c:pt>
                <c:pt idx="366">
                  <c:v>-32.996822399999999</c:v>
                </c:pt>
                <c:pt idx="367">
                  <c:v>-29.245521499999999</c:v>
                </c:pt>
                <c:pt idx="368">
                  <c:v>-27.435335200000001</c:v>
                </c:pt>
                <c:pt idx="369">
                  <c:v>-27.133199699999999</c:v>
                </c:pt>
                <c:pt idx="370">
                  <c:v>-23.0772285</c:v>
                </c:pt>
                <c:pt idx="371">
                  <c:v>-19.438680600000001</c:v>
                </c:pt>
                <c:pt idx="372">
                  <c:v>-21.829793899999999</c:v>
                </c:pt>
                <c:pt idx="373">
                  <c:v>-19.621458100000002</c:v>
                </c:pt>
                <c:pt idx="374">
                  <c:v>-18.643804599999999</c:v>
                </c:pt>
                <c:pt idx="375">
                  <c:v>-18.593402900000001</c:v>
                </c:pt>
                <c:pt idx="376">
                  <c:v>-16.189628599999999</c:v>
                </c:pt>
                <c:pt idx="377">
                  <c:v>-16.497587200000002</c:v>
                </c:pt>
                <c:pt idx="378">
                  <c:v>-16.033987</c:v>
                </c:pt>
                <c:pt idx="379">
                  <c:v>-15.7934675</c:v>
                </c:pt>
                <c:pt idx="380">
                  <c:v>-15.537301100000001</c:v>
                </c:pt>
                <c:pt idx="381">
                  <c:v>-14.7946186</c:v>
                </c:pt>
                <c:pt idx="382">
                  <c:v>-14.5344219</c:v>
                </c:pt>
                <c:pt idx="383">
                  <c:v>-15.2386607999999</c:v>
                </c:pt>
                <c:pt idx="384">
                  <c:v>-13.815958999999999</c:v>
                </c:pt>
                <c:pt idx="385">
                  <c:v>-13.074711799999999</c:v>
                </c:pt>
                <c:pt idx="386">
                  <c:v>-15.4836407</c:v>
                </c:pt>
                <c:pt idx="387">
                  <c:v>-14.481896399999901</c:v>
                </c:pt>
                <c:pt idx="388">
                  <c:v>-12.9947604999999</c:v>
                </c:pt>
                <c:pt idx="389">
                  <c:v>-14.1848755</c:v>
                </c:pt>
                <c:pt idx="390">
                  <c:v>-14.457364999999999</c:v>
                </c:pt>
                <c:pt idx="391">
                  <c:v>-12.764884</c:v>
                </c:pt>
                <c:pt idx="392">
                  <c:v>-13.3990992999999</c:v>
                </c:pt>
                <c:pt idx="393">
                  <c:v>-13.182616199999901</c:v>
                </c:pt>
                <c:pt idx="394">
                  <c:v>-12.2488928</c:v>
                </c:pt>
                <c:pt idx="395">
                  <c:v>-12.3482895</c:v>
                </c:pt>
                <c:pt idx="396">
                  <c:v>-12.883968399999899</c:v>
                </c:pt>
                <c:pt idx="397">
                  <c:v>-11.793614399999999</c:v>
                </c:pt>
                <c:pt idx="398">
                  <c:v>-11.9881039</c:v>
                </c:pt>
                <c:pt idx="399">
                  <c:v>-11.694127099999999</c:v>
                </c:pt>
                <c:pt idx="400">
                  <c:v>-11.585283299999899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B10-4E4C-9572-5AC1A99E4202}"/>
            </c:ext>
          </c:extLst>
        </c:ser>
        <c:ser>
          <c:idx val="4"/>
          <c:order val="4"/>
          <c:tx>
            <c:strRef>
              <c:f>'Input Return Loss'!$F$1</c:f>
              <c:strCache>
                <c:ptCount val="1"/>
                <c:pt idx="0">
                  <c:v>MASW-011206_SN9_RF1ISO_RF2IL_25C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'Input Return Loss'!$A$2:$A$402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'Input Return Loss'!$F$2:$F$402</c:f>
              <c:numCache>
                <c:formatCode>General</c:formatCode>
                <c:ptCount val="401"/>
                <c:pt idx="0">
                  <c:v>-1.8717521800001E-2</c:v>
                </c:pt>
                <c:pt idx="1">
                  <c:v>-4.2526431399999801E-2</c:v>
                </c:pt>
                <c:pt idx="2">
                  <c:v>-7.0676356600000406E-2</c:v>
                </c:pt>
                <c:pt idx="3">
                  <c:v>-0.114913932999999</c:v>
                </c:pt>
                <c:pt idx="4">
                  <c:v>-0.158629879</c:v>
                </c:pt>
                <c:pt idx="5">
                  <c:v>-0.224172965</c:v>
                </c:pt>
                <c:pt idx="6">
                  <c:v>-0.30466875399999899</c:v>
                </c:pt>
                <c:pt idx="7">
                  <c:v>-0.39447042300000101</c:v>
                </c:pt>
                <c:pt idx="8">
                  <c:v>-0.51098126200000005</c:v>
                </c:pt>
                <c:pt idx="9">
                  <c:v>-0.67116999600000105</c:v>
                </c:pt>
                <c:pt idx="10">
                  <c:v>-0.89843505599999895</c:v>
                </c:pt>
                <c:pt idx="11">
                  <c:v>-1.12052369</c:v>
                </c:pt>
                <c:pt idx="12">
                  <c:v>-1.4042623000000001</c:v>
                </c:pt>
                <c:pt idx="13">
                  <c:v>-1.8112725000000001</c:v>
                </c:pt>
                <c:pt idx="14">
                  <c:v>-2.3659839599999901</c:v>
                </c:pt>
                <c:pt idx="15">
                  <c:v>-2.90159535</c:v>
                </c:pt>
                <c:pt idx="16">
                  <c:v>-3.6956489100000001</c:v>
                </c:pt>
                <c:pt idx="17">
                  <c:v>-3.74992657</c:v>
                </c:pt>
                <c:pt idx="18">
                  <c:v>-4.2029752699999996</c:v>
                </c:pt>
                <c:pt idx="19">
                  <c:v>-4.86433172</c:v>
                </c:pt>
                <c:pt idx="20">
                  <c:v>-5.6172213599999896</c:v>
                </c:pt>
                <c:pt idx="21">
                  <c:v>-6.3998813599999904</c:v>
                </c:pt>
                <c:pt idx="22">
                  <c:v>-7.1675725000000003</c:v>
                </c:pt>
                <c:pt idx="23">
                  <c:v>-7.9555048899999896</c:v>
                </c:pt>
                <c:pt idx="24">
                  <c:v>-8.7558155099999997</c:v>
                </c:pt>
                <c:pt idx="25">
                  <c:v>-9.5646734200000001</c:v>
                </c:pt>
                <c:pt idx="26">
                  <c:v>-10.342824</c:v>
                </c:pt>
                <c:pt idx="27">
                  <c:v>-11.1367396999999</c:v>
                </c:pt>
                <c:pt idx="28">
                  <c:v>-11.910162</c:v>
                </c:pt>
                <c:pt idx="29">
                  <c:v>-12.6531</c:v>
                </c:pt>
                <c:pt idx="30">
                  <c:v>-13.3873385999999</c:v>
                </c:pt>
                <c:pt idx="31">
                  <c:v>-14.1157416999999</c:v>
                </c:pt>
                <c:pt idx="32">
                  <c:v>-14.8022633</c:v>
                </c:pt>
                <c:pt idx="33">
                  <c:v>-15.5008058999999</c:v>
                </c:pt>
                <c:pt idx="34">
                  <c:v>-16.194709799999899</c:v>
                </c:pt>
                <c:pt idx="35">
                  <c:v>-16.849741000000002</c:v>
                </c:pt>
                <c:pt idx="36">
                  <c:v>-17.537612899999999</c:v>
                </c:pt>
                <c:pt idx="37">
                  <c:v>-18.205852499999999</c:v>
                </c:pt>
                <c:pt idx="38">
                  <c:v>-18.8676338</c:v>
                </c:pt>
                <c:pt idx="39">
                  <c:v>-19.5406151</c:v>
                </c:pt>
                <c:pt idx="40">
                  <c:v>-20.2992495999999</c:v>
                </c:pt>
                <c:pt idx="41">
                  <c:v>-20.947418200000001</c:v>
                </c:pt>
                <c:pt idx="42">
                  <c:v>-21.657753</c:v>
                </c:pt>
                <c:pt idx="43">
                  <c:v>-22.459451699999899</c:v>
                </c:pt>
                <c:pt idx="44">
                  <c:v>-23.247764599999901</c:v>
                </c:pt>
                <c:pt idx="45">
                  <c:v>-24.113502499999999</c:v>
                </c:pt>
                <c:pt idx="46">
                  <c:v>-25.108449899999901</c:v>
                </c:pt>
                <c:pt idx="47">
                  <c:v>-26.149999600000001</c:v>
                </c:pt>
                <c:pt idx="48">
                  <c:v>-27.231245000000001</c:v>
                </c:pt>
                <c:pt idx="49">
                  <c:v>-28.562334100000001</c:v>
                </c:pt>
                <c:pt idx="50">
                  <c:v>-30.1047707</c:v>
                </c:pt>
                <c:pt idx="51">
                  <c:v>-31.735763500000001</c:v>
                </c:pt>
                <c:pt idx="52">
                  <c:v>-34.119808200000001</c:v>
                </c:pt>
                <c:pt idx="53">
                  <c:v>-37.1920395</c:v>
                </c:pt>
                <c:pt idx="54">
                  <c:v>-41.9097022999999</c:v>
                </c:pt>
                <c:pt idx="55">
                  <c:v>-46.9296036</c:v>
                </c:pt>
                <c:pt idx="56">
                  <c:v>-42.218593599999998</c:v>
                </c:pt>
                <c:pt idx="57">
                  <c:v>-37.184127799999999</c:v>
                </c:pt>
                <c:pt idx="58">
                  <c:v>-33.764423399999998</c:v>
                </c:pt>
                <c:pt idx="59">
                  <c:v>-31.211973199999999</c:v>
                </c:pt>
                <c:pt idx="60">
                  <c:v>-29.317832899999999</c:v>
                </c:pt>
                <c:pt idx="61">
                  <c:v>-27.713216800000001</c:v>
                </c:pt>
                <c:pt idx="62">
                  <c:v>-26.1970387</c:v>
                </c:pt>
                <c:pt idx="63">
                  <c:v>-25.0509396</c:v>
                </c:pt>
                <c:pt idx="64">
                  <c:v>-23.9865818</c:v>
                </c:pt>
                <c:pt idx="65">
                  <c:v>-23.0004101</c:v>
                </c:pt>
                <c:pt idx="66">
                  <c:v>-22.072048200000001</c:v>
                </c:pt>
                <c:pt idx="67">
                  <c:v>-21.3255062</c:v>
                </c:pt>
                <c:pt idx="68">
                  <c:v>-20.575222</c:v>
                </c:pt>
                <c:pt idx="69">
                  <c:v>-19.887619000000001</c:v>
                </c:pt>
                <c:pt idx="70">
                  <c:v>-19.301931400000001</c:v>
                </c:pt>
                <c:pt idx="71">
                  <c:v>-18.7204151</c:v>
                </c:pt>
                <c:pt idx="72">
                  <c:v>-18.158676100000001</c:v>
                </c:pt>
                <c:pt idx="73">
                  <c:v>-17.727575300000002</c:v>
                </c:pt>
                <c:pt idx="74">
                  <c:v>-17.2215691</c:v>
                </c:pt>
                <c:pt idx="75">
                  <c:v>-16.776153600000001</c:v>
                </c:pt>
                <c:pt idx="76">
                  <c:v>-16.443462400000001</c:v>
                </c:pt>
                <c:pt idx="77">
                  <c:v>-16.1128693</c:v>
                </c:pt>
                <c:pt idx="78">
                  <c:v>-15.7661294999999</c:v>
                </c:pt>
                <c:pt idx="79">
                  <c:v>-15.4839602</c:v>
                </c:pt>
                <c:pt idx="80">
                  <c:v>-15.203825999999999</c:v>
                </c:pt>
                <c:pt idx="81">
                  <c:v>-14.9506263999999</c:v>
                </c:pt>
                <c:pt idx="82">
                  <c:v>-14.695938099999999</c:v>
                </c:pt>
                <c:pt idx="83">
                  <c:v>-14.523282099999999</c:v>
                </c:pt>
                <c:pt idx="84">
                  <c:v>-14.298375099999999</c:v>
                </c:pt>
                <c:pt idx="85">
                  <c:v>-14.1524935</c:v>
                </c:pt>
                <c:pt idx="86">
                  <c:v>-14.0000772</c:v>
                </c:pt>
                <c:pt idx="87">
                  <c:v>-13.888764399999999</c:v>
                </c:pt>
                <c:pt idx="88">
                  <c:v>-13.795124099999899</c:v>
                </c:pt>
                <c:pt idx="89">
                  <c:v>-13.736492200000001</c:v>
                </c:pt>
                <c:pt idx="90">
                  <c:v>-13.697610900000001</c:v>
                </c:pt>
                <c:pt idx="91">
                  <c:v>-13.711941700000001</c:v>
                </c:pt>
                <c:pt idx="92">
                  <c:v>-13.702492700000001</c:v>
                </c:pt>
                <c:pt idx="93">
                  <c:v>-13.723001499999899</c:v>
                </c:pt>
                <c:pt idx="94">
                  <c:v>-13.792250599999999</c:v>
                </c:pt>
                <c:pt idx="95">
                  <c:v>-13.8320884999999</c:v>
                </c:pt>
                <c:pt idx="96">
                  <c:v>-13.9013481</c:v>
                </c:pt>
                <c:pt idx="97">
                  <c:v>-13.9931669</c:v>
                </c:pt>
                <c:pt idx="98">
                  <c:v>-14.1323919</c:v>
                </c:pt>
                <c:pt idx="99">
                  <c:v>-14.274608600000001</c:v>
                </c:pt>
                <c:pt idx="100">
                  <c:v>-14.441554099999999</c:v>
                </c:pt>
                <c:pt idx="101">
                  <c:v>-14.6364278999999</c:v>
                </c:pt>
                <c:pt idx="102">
                  <c:v>-14.843769999999999</c:v>
                </c:pt>
                <c:pt idx="103">
                  <c:v>-15.073492099999999</c:v>
                </c:pt>
                <c:pt idx="104">
                  <c:v>-15.3522158</c:v>
                </c:pt>
                <c:pt idx="105">
                  <c:v>-15.6544914</c:v>
                </c:pt>
                <c:pt idx="106">
                  <c:v>-15.9505786999999</c:v>
                </c:pt>
                <c:pt idx="107">
                  <c:v>-16.305831900000001</c:v>
                </c:pt>
                <c:pt idx="108">
                  <c:v>-16.703132599999901</c:v>
                </c:pt>
                <c:pt idx="109">
                  <c:v>-17.093895</c:v>
                </c:pt>
                <c:pt idx="110">
                  <c:v>-17.590599099999999</c:v>
                </c:pt>
                <c:pt idx="111">
                  <c:v>-18.0550289</c:v>
                </c:pt>
                <c:pt idx="112">
                  <c:v>-18.5816078</c:v>
                </c:pt>
                <c:pt idx="113">
                  <c:v>-19.171180700000001</c:v>
                </c:pt>
                <c:pt idx="114">
                  <c:v>-19.7625809</c:v>
                </c:pt>
                <c:pt idx="115">
                  <c:v>-20.390090900000001</c:v>
                </c:pt>
                <c:pt idx="116">
                  <c:v>-21.187690699999902</c:v>
                </c:pt>
                <c:pt idx="117">
                  <c:v>-21.886386900000002</c:v>
                </c:pt>
                <c:pt idx="118">
                  <c:v>-22.703777299999999</c:v>
                </c:pt>
                <c:pt idx="119">
                  <c:v>-23.605995199999999</c:v>
                </c:pt>
                <c:pt idx="120">
                  <c:v>-24.544422099999998</c:v>
                </c:pt>
                <c:pt idx="121">
                  <c:v>-25.520523099999998</c:v>
                </c:pt>
                <c:pt idx="122">
                  <c:v>-26.685182599999901</c:v>
                </c:pt>
                <c:pt idx="123">
                  <c:v>-27.7196426</c:v>
                </c:pt>
                <c:pt idx="124">
                  <c:v>-28.789949400000001</c:v>
                </c:pt>
                <c:pt idx="125">
                  <c:v>-29.992258100000001</c:v>
                </c:pt>
                <c:pt idx="126">
                  <c:v>-30.825820899999901</c:v>
                </c:pt>
                <c:pt idx="127">
                  <c:v>-31.477924299999898</c:v>
                </c:pt>
                <c:pt idx="128">
                  <c:v>-31.854816399999901</c:v>
                </c:pt>
                <c:pt idx="129">
                  <c:v>-31.721969600000001</c:v>
                </c:pt>
                <c:pt idx="130">
                  <c:v>-31.223333400000001</c:v>
                </c:pt>
                <c:pt idx="131">
                  <c:v>-30.973903700000001</c:v>
                </c:pt>
                <c:pt idx="132">
                  <c:v>-30.277830099999999</c:v>
                </c:pt>
                <c:pt idx="133">
                  <c:v>-29.798919699999999</c:v>
                </c:pt>
                <c:pt idx="134">
                  <c:v>-29.35746</c:v>
                </c:pt>
                <c:pt idx="135">
                  <c:v>-28.918853800000001</c:v>
                </c:pt>
                <c:pt idx="136">
                  <c:v>-28.4503384</c:v>
                </c:pt>
                <c:pt idx="137">
                  <c:v>-28.296997099999999</c:v>
                </c:pt>
                <c:pt idx="138">
                  <c:v>-27.804843900000002</c:v>
                </c:pt>
                <c:pt idx="139">
                  <c:v>-27.795839300000001</c:v>
                </c:pt>
                <c:pt idx="140">
                  <c:v>-27.8091869</c:v>
                </c:pt>
                <c:pt idx="141">
                  <c:v>-27.757719000000002</c:v>
                </c:pt>
                <c:pt idx="142">
                  <c:v>-27.8520985</c:v>
                </c:pt>
                <c:pt idx="143">
                  <c:v>-28.092506400000001</c:v>
                </c:pt>
                <c:pt idx="144">
                  <c:v>-28.0803242</c:v>
                </c:pt>
                <c:pt idx="145">
                  <c:v>-28.560030000000001</c:v>
                </c:pt>
                <c:pt idx="146">
                  <c:v>-28.800926199999999</c:v>
                </c:pt>
                <c:pt idx="147">
                  <c:v>-29.3680649</c:v>
                </c:pt>
                <c:pt idx="148">
                  <c:v>-29.863624600000001</c:v>
                </c:pt>
                <c:pt idx="149">
                  <c:v>-30.661790799999999</c:v>
                </c:pt>
                <c:pt idx="150">
                  <c:v>-31.4350548</c:v>
                </c:pt>
                <c:pt idx="151">
                  <c:v>-32.493686699999998</c:v>
                </c:pt>
                <c:pt idx="152">
                  <c:v>-33.158744800000001</c:v>
                </c:pt>
                <c:pt idx="153">
                  <c:v>-34.389938399999998</c:v>
                </c:pt>
                <c:pt idx="154">
                  <c:v>-35.844718899999997</c:v>
                </c:pt>
                <c:pt idx="155">
                  <c:v>-36.032009099999897</c:v>
                </c:pt>
                <c:pt idx="156">
                  <c:v>-36.611461599999998</c:v>
                </c:pt>
                <c:pt idx="157">
                  <c:v>-37.039352399999999</c:v>
                </c:pt>
                <c:pt idx="158">
                  <c:v>-36.965427400000003</c:v>
                </c:pt>
                <c:pt idx="159">
                  <c:v>-36.774215699999999</c:v>
                </c:pt>
                <c:pt idx="160">
                  <c:v>-35.826000200000003</c:v>
                </c:pt>
                <c:pt idx="161">
                  <c:v>-35.353061699999998</c:v>
                </c:pt>
                <c:pt idx="162">
                  <c:v>-34.5296783</c:v>
                </c:pt>
                <c:pt idx="163">
                  <c:v>-33.640914899999999</c:v>
                </c:pt>
                <c:pt idx="164">
                  <c:v>-33.500587500000002</c:v>
                </c:pt>
                <c:pt idx="165">
                  <c:v>-32.844101000000002</c:v>
                </c:pt>
                <c:pt idx="166">
                  <c:v>-32.729270900000003</c:v>
                </c:pt>
                <c:pt idx="167">
                  <c:v>-32.587760899999999</c:v>
                </c:pt>
                <c:pt idx="168">
                  <c:v>-32.082271599999999</c:v>
                </c:pt>
                <c:pt idx="169">
                  <c:v>-32.482242599999999</c:v>
                </c:pt>
                <c:pt idx="170">
                  <c:v>-31.9597263</c:v>
                </c:pt>
                <c:pt idx="171">
                  <c:v>-32.160259199999999</c:v>
                </c:pt>
                <c:pt idx="172">
                  <c:v>-32.273338299999999</c:v>
                </c:pt>
                <c:pt idx="173">
                  <c:v>-32.410072300000003</c:v>
                </c:pt>
                <c:pt idx="174">
                  <c:v>-32.365604400000002</c:v>
                </c:pt>
                <c:pt idx="175">
                  <c:v>-32.8038521</c:v>
                </c:pt>
                <c:pt idx="176">
                  <c:v>-32.802749599999999</c:v>
                </c:pt>
                <c:pt idx="177">
                  <c:v>-32.674564400000001</c:v>
                </c:pt>
                <c:pt idx="178">
                  <c:v>-33.521324200000002</c:v>
                </c:pt>
                <c:pt idx="179">
                  <c:v>-33.662719699999997</c:v>
                </c:pt>
                <c:pt idx="180">
                  <c:v>-34.126617400000001</c:v>
                </c:pt>
                <c:pt idx="181">
                  <c:v>-34.310172999999999</c:v>
                </c:pt>
                <c:pt idx="182">
                  <c:v>-34.556140900000003</c:v>
                </c:pt>
                <c:pt idx="183">
                  <c:v>-34.863895399999997</c:v>
                </c:pt>
                <c:pt idx="184">
                  <c:v>-35.449371300000003</c:v>
                </c:pt>
                <c:pt idx="185">
                  <c:v>-35.667949700000001</c:v>
                </c:pt>
                <c:pt idx="186">
                  <c:v>-36.476348899999998</c:v>
                </c:pt>
                <c:pt idx="187">
                  <c:v>-36.666969299999998</c:v>
                </c:pt>
                <c:pt idx="188">
                  <c:v>-37.039569899999996</c:v>
                </c:pt>
                <c:pt idx="189">
                  <c:v>-37.476253499999999</c:v>
                </c:pt>
                <c:pt idx="190">
                  <c:v>-37.960372900000003</c:v>
                </c:pt>
                <c:pt idx="191">
                  <c:v>-37.718044300000003</c:v>
                </c:pt>
                <c:pt idx="192">
                  <c:v>-38.301021599999999</c:v>
                </c:pt>
                <c:pt idx="193">
                  <c:v>-39.580654099999997</c:v>
                </c:pt>
                <c:pt idx="194">
                  <c:v>-37.957576799999998</c:v>
                </c:pt>
                <c:pt idx="195">
                  <c:v>-39.445873300000002</c:v>
                </c:pt>
                <c:pt idx="196">
                  <c:v>-39.866096499999998</c:v>
                </c:pt>
                <c:pt idx="197">
                  <c:v>-39.524154699999997</c:v>
                </c:pt>
                <c:pt idx="198">
                  <c:v>-39.565010100000002</c:v>
                </c:pt>
                <c:pt idx="199">
                  <c:v>-39.075912500000001</c:v>
                </c:pt>
                <c:pt idx="200">
                  <c:v>-37.597522699999999</c:v>
                </c:pt>
                <c:pt idx="201">
                  <c:v>-36.9575806</c:v>
                </c:pt>
                <c:pt idx="202">
                  <c:v>-35.992137900000003</c:v>
                </c:pt>
                <c:pt idx="203">
                  <c:v>-34.444232900000003</c:v>
                </c:pt>
                <c:pt idx="204">
                  <c:v>-33.769142199999997</c:v>
                </c:pt>
                <c:pt idx="205">
                  <c:v>-32.582813299999998</c:v>
                </c:pt>
                <c:pt idx="206">
                  <c:v>-31.001953100000001</c:v>
                </c:pt>
                <c:pt idx="207">
                  <c:v>-30.0944939</c:v>
                </c:pt>
                <c:pt idx="208">
                  <c:v>-29.2231159</c:v>
                </c:pt>
                <c:pt idx="209">
                  <c:v>-27.975463900000001</c:v>
                </c:pt>
                <c:pt idx="210">
                  <c:v>-27.188430799999999</c:v>
                </c:pt>
                <c:pt idx="211">
                  <c:v>-26.272245399999999</c:v>
                </c:pt>
                <c:pt idx="212">
                  <c:v>-25.1933498</c:v>
                </c:pt>
                <c:pt idx="213">
                  <c:v>-24.392889</c:v>
                </c:pt>
                <c:pt idx="214">
                  <c:v>-23.526824999999999</c:v>
                </c:pt>
                <c:pt idx="215">
                  <c:v>-22.848926500000001</c:v>
                </c:pt>
                <c:pt idx="216">
                  <c:v>-22.1318111</c:v>
                </c:pt>
                <c:pt idx="217">
                  <c:v>-21.361869800000001</c:v>
                </c:pt>
                <c:pt idx="218">
                  <c:v>-20.811822899999999</c:v>
                </c:pt>
                <c:pt idx="219">
                  <c:v>-20.167777999999998</c:v>
                </c:pt>
                <c:pt idx="220">
                  <c:v>-19.5210705</c:v>
                </c:pt>
                <c:pt idx="221">
                  <c:v>-19.040039100000001</c:v>
                </c:pt>
                <c:pt idx="222">
                  <c:v>-18.5733414</c:v>
                </c:pt>
                <c:pt idx="223">
                  <c:v>-17.994237900000002</c:v>
                </c:pt>
                <c:pt idx="224">
                  <c:v>-17.621095700000001</c:v>
                </c:pt>
                <c:pt idx="225">
                  <c:v>-17.297212600000002</c:v>
                </c:pt>
                <c:pt idx="226">
                  <c:v>-16.871488599999999</c:v>
                </c:pt>
                <c:pt idx="227">
                  <c:v>-16.6631851</c:v>
                </c:pt>
                <c:pt idx="228">
                  <c:v>-16.390289299999999</c:v>
                </c:pt>
                <c:pt idx="229">
                  <c:v>-16.051759700000002</c:v>
                </c:pt>
                <c:pt idx="230">
                  <c:v>-15.868706699999899</c:v>
                </c:pt>
                <c:pt idx="231">
                  <c:v>-15.637339600000001</c:v>
                </c:pt>
                <c:pt idx="232">
                  <c:v>-15.435320900000001</c:v>
                </c:pt>
                <c:pt idx="233">
                  <c:v>-15.270114899999999</c:v>
                </c:pt>
                <c:pt idx="234">
                  <c:v>-15.165980299999999</c:v>
                </c:pt>
                <c:pt idx="235">
                  <c:v>-15.054950699999999</c:v>
                </c:pt>
                <c:pt idx="236">
                  <c:v>-14.968131100000001</c:v>
                </c:pt>
                <c:pt idx="237">
                  <c:v>-14.908831599999999</c:v>
                </c:pt>
                <c:pt idx="238">
                  <c:v>-14.933832199999999</c:v>
                </c:pt>
                <c:pt idx="239">
                  <c:v>-14.960107799999999</c:v>
                </c:pt>
                <c:pt idx="240">
                  <c:v>-14.9038649</c:v>
                </c:pt>
                <c:pt idx="241">
                  <c:v>-14.9819020999999</c:v>
                </c:pt>
                <c:pt idx="242">
                  <c:v>-15.1626978</c:v>
                </c:pt>
                <c:pt idx="243">
                  <c:v>-15.1916914</c:v>
                </c:pt>
                <c:pt idx="244">
                  <c:v>-15.439288099999899</c:v>
                </c:pt>
                <c:pt idx="245">
                  <c:v>-15.6734866999999</c:v>
                </c:pt>
                <c:pt idx="246">
                  <c:v>-15.8506126</c:v>
                </c:pt>
                <c:pt idx="247">
                  <c:v>-16.141948699999901</c:v>
                </c:pt>
                <c:pt idx="248">
                  <c:v>-16.360464100000002</c:v>
                </c:pt>
                <c:pt idx="249">
                  <c:v>-16.7005138</c:v>
                </c:pt>
                <c:pt idx="250">
                  <c:v>-17.044378300000002</c:v>
                </c:pt>
                <c:pt idx="251">
                  <c:v>-17.363140099999999</c:v>
                </c:pt>
                <c:pt idx="252">
                  <c:v>-17.838050800000001</c:v>
                </c:pt>
                <c:pt idx="253">
                  <c:v>-18.289571800000001</c:v>
                </c:pt>
                <c:pt idx="254">
                  <c:v>-18.733621599999999</c:v>
                </c:pt>
                <c:pt idx="255">
                  <c:v>-19.300933799999999</c:v>
                </c:pt>
                <c:pt idx="256">
                  <c:v>-19.814104100000002</c:v>
                </c:pt>
                <c:pt idx="257">
                  <c:v>-20.511005399999998</c:v>
                </c:pt>
                <c:pt idx="258">
                  <c:v>-21.021413799999898</c:v>
                </c:pt>
                <c:pt idx="259">
                  <c:v>-21.525962799999999</c:v>
                </c:pt>
                <c:pt idx="260">
                  <c:v>-22.472783999999901</c:v>
                </c:pt>
                <c:pt idx="261">
                  <c:v>-23.141109499999999</c:v>
                </c:pt>
                <c:pt idx="262">
                  <c:v>-23.911085100000001</c:v>
                </c:pt>
                <c:pt idx="263">
                  <c:v>-24.8330193</c:v>
                </c:pt>
                <c:pt idx="264">
                  <c:v>-25.946102099999901</c:v>
                </c:pt>
                <c:pt idx="265">
                  <c:v>-26.497226699999999</c:v>
                </c:pt>
                <c:pt idx="266">
                  <c:v>-27.353567099999999</c:v>
                </c:pt>
                <c:pt idx="267">
                  <c:v>-28.897728000000001</c:v>
                </c:pt>
                <c:pt idx="268">
                  <c:v>-29.945157999999999</c:v>
                </c:pt>
                <c:pt idx="269">
                  <c:v>-30.476083800000001</c:v>
                </c:pt>
                <c:pt idx="270">
                  <c:v>-32.547759999999997</c:v>
                </c:pt>
                <c:pt idx="271">
                  <c:v>-33.405395499999997</c:v>
                </c:pt>
                <c:pt idx="272">
                  <c:v>-33.622043599999998</c:v>
                </c:pt>
                <c:pt idx="273">
                  <c:v>-36.2386093</c:v>
                </c:pt>
                <c:pt idx="274">
                  <c:v>-36.923412300000003</c:v>
                </c:pt>
                <c:pt idx="275">
                  <c:v>-35.839603400000001</c:v>
                </c:pt>
                <c:pt idx="276">
                  <c:v>-38.669345900000003</c:v>
                </c:pt>
                <c:pt idx="277">
                  <c:v>-37.782028199999999</c:v>
                </c:pt>
                <c:pt idx="278">
                  <c:v>-38.733596800000001</c:v>
                </c:pt>
                <c:pt idx="279">
                  <c:v>-38.228141800000003</c:v>
                </c:pt>
                <c:pt idx="280">
                  <c:v>-38.089416499999999</c:v>
                </c:pt>
                <c:pt idx="281">
                  <c:v>-38.054718000000001</c:v>
                </c:pt>
                <c:pt idx="282">
                  <c:v>-39.568950700000002</c:v>
                </c:pt>
                <c:pt idx="283">
                  <c:v>-39.4983559</c:v>
                </c:pt>
                <c:pt idx="284">
                  <c:v>-40.295951799999997</c:v>
                </c:pt>
                <c:pt idx="285">
                  <c:v>-42.2613792</c:v>
                </c:pt>
                <c:pt idx="286">
                  <c:v>-38.135627700000001</c:v>
                </c:pt>
                <c:pt idx="287">
                  <c:v>-40.885940599999998</c:v>
                </c:pt>
                <c:pt idx="288">
                  <c:v>-40.8769226</c:v>
                </c:pt>
                <c:pt idx="289">
                  <c:v>-39.528438600000001</c:v>
                </c:pt>
                <c:pt idx="290">
                  <c:v>-36.8080444</c:v>
                </c:pt>
                <c:pt idx="291">
                  <c:v>-37.188678699999997</c:v>
                </c:pt>
                <c:pt idx="292">
                  <c:v>-33.947048199999998</c:v>
                </c:pt>
                <c:pt idx="293">
                  <c:v>-32.730358099999997</c:v>
                </c:pt>
                <c:pt idx="294">
                  <c:v>-33.316108700000001</c:v>
                </c:pt>
                <c:pt idx="295">
                  <c:v>-31.8333262999999</c:v>
                </c:pt>
                <c:pt idx="296">
                  <c:v>-30.135282499999999</c:v>
                </c:pt>
                <c:pt idx="297">
                  <c:v>-30.669666299999999</c:v>
                </c:pt>
                <c:pt idx="298">
                  <c:v>-30.0298499999999</c:v>
                </c:pt>
                <c:pt idx="299">
                  <c:v>-29.114767100000002</c:v>
                </c:pt>
                <c:pt idx="300">
                  <c:v>-29.982601200000001</c:v>
                </c:pt>
                <c:pt idx="301">
                  <c:v>-29.3678436</c:v>
                </c:pt>
                <c:pt idx="302">
                  <c:v>-28.589962</c:v>
                </c:pt>
                <c:pt idx="303">
                  <c:v>-29.254301099999999</c:v>
                </c:pt>
                <c:pt idx="304">
                  <c:v>-28.284690900000001</c:v>
                </c:pt>
                <c:pt idx="305">
                  <c:v>-28.5915623</c:v>
                </c:pt>
                <c:pt idx="306">
                  <c:v>-27.974267999999999</c:v>
                </c:pt>
                <c:pt idx="307">
                  <c:v>-28.133543</c:v>
                </c:pt>
                <c:pt idx="308">
                  <c:v>-28.348844499999998</c:v>
                </c:pt>
                <c:pt idx="309">
                  <c:v>-28.081680299999999</c:v>
                </c:pt>
                <c:pt idx="310">
                  <c:v>-27.9365807</c:v>
                </c:pt>
                <c:pt idx="311">
                  <c:v>-29.381347699999999</c:v>
                </c:pt>
                <c:pt idx="312">
                  <c:v>-28.612573600000001</c:v>
                </c:pt>
                <c:pt idx="313">
                  <c:v>-27.746084199999999</c:v>
                </c:pt>
                <c:pt idx="314">
                  <c:v>-27.3596249</c:v>
                </c:pt>
                <c:pt idx="315">
                  <c:v>-27.382625599999901</c:v>
                </c:pt>
                <c:pt idx="316">
                  <c:v>-26.3958321</c:v>
                </c:pt>
                <c:pt idx="317">
                  <c:v>-27.438509</c:v>
                </c:pt>
                <c:pt idx="318">
                  <c:v>-25.090253799999999</c:v>
                </c:pt>
                <c:pt idx="319">
                  <c:v>-26.033069600000001</c:v>
                </c:pt>
                <c:pt idx="320">
                  <c:v>-25.364166300000001</c:v>
                </c:pt>
                <c:pt idx="321">
                  <c:v>-24.4675102</c:v>
                </c:pt>
                <c:pt idx="322">
                  <c:v>-24.8328381</c:v>
                </c:pt>
                <c:pt idx="323">
                  <c:v>-23.731382400000001</c:v>
                </c:pt>
                <c:pt idx="324">
                  <c:v>-23.045034399999999</c:v>
                </c:pt>
                <c:pt idx="325">
                  <c:v>-23.345663099999999</c:v>
                </c:pt>
                <c:pt idx="326">
                  <c:v>-22.3254318</c:v>
                </c:pt>
                <c:pt idx="327">
                  <c:v>-21.896043800000001</c:v>
                </c:pt>
                <c:pt idx="328">
                  <c:v>-21.495428100000002</c:v>
                </c:pt>
                <c:pt idx="329">
                  <c:v>-21.0791836</c:v>
                </c:pt>
                <c:pt idx="330">
                  <c:v>-20.754489899999999</c:v>
                </c:pt>
                <c:pt idx="331">
                  <c:v>-20.7293415</c:v>
                </c:pt>
                <c:pt idx="332">
                  <c:v>-20.414310499999999</c:v>
                </c:pt>
                <c:pt idx="333">
                  <c:v>-20.361045799999999</c:v>
                </c:pt>
                <c:pt idx="334">
                  <c:v>-20.209077799999999</c:v>
                </c:pt>
                <c:pt idx="335">
                  <c:v>-20.191375699999998</c:v>
                </c:pt>
                <c:pt idx="336">
                  <c:v>-20.1665688</c:v>
                </c:pt>
                <c:pt idx="337">
                  <c:v>-20.078845999999999</c:v>
                </c:pt>
                <c:pt idx="338">
                  <c:v>-20.472492200000001</c:v>
                </c:pt>
                <c:pt idx="339">
                  <c:v>-20.523439400000001</c:v>
                </c:pt>
                <c:pt idx="340">
                  <c:v>-20.6558876</c:v>
                </c:pt>
                <c:pt idx="341">
                  <c:v>-20.944402700000001</c:v>
                </c:pt>
                <c:pt idx="342">
                  <c:v>-21.3759537</c:v>
                </c:pt>
                <c:pt idx="343">
                  <c:v>-21.524978600000001</c:v>
                </c:pt>
                <c:pt idx="344">
                  <c:v>-22.169158899999999</c:v>
                </c:pt>
                <c:pt idx="345">
                  <c:v>-22.8146095</c:v>
                </c:pt>
                <c:pt idx="346">
                  <c:v>-23.652290300000001</c:v>
                </c:pt>
                <c:pt idx="347">
                  <c:v>-24.245922100000001</c:v>
                </c:pt>
                <c:pt idx="348">
                  <c:v>-25.547983200000001</c:v>
                </c:pt>
                <c:pt idx="349">
                  <c:v>-26.301311500000001</c:v>
                </c:pt>
                <c:pt idx="350">
                  <c:v>-27.940608999999998</c:v>
                </c:pt>
                <c:pt idx="351">
                  <c:v>-29.007009499999999</c:v>
                </c:pt>
                <c:pt idx="352">
                  <c:v>-30.6326675</c:v>
                </c:pt>
                <c:pt idx="353">
                  <c:v>-34.347492199999998</c:v>
                </c:pt>
                <c:pt idx="354">
                  <c:v>-34.043163300000003</c:v>
                </c:pt>
                <c:pt idx="355">
                  <c:v>-39.384433700000002</c:v>
                </c:pt>
                <c:pt idx="356">
                  <c:v>-36.989467599999998</c:v>
                </c:pt>
                <c:pt idx="357">
                  <c:v>-39.170604699999998</c:v>
                </c:pt>
                <c:pt idx="358">
                  <c:v>-35.912708299999998</c:v>
                </c:pt>
                <c:pt idx="359">
                  <c:v>-33.335483600000003</c:v>
                </c:pt>
                <c:pt idx="360">
                  <c:v>-30.460994700000001</c:v>
                </c:pt>
                <c:pt idx="361">
                  <c:v>-30.497669200000001</c:v>
                </c:pt>
                <c:pt idx="362">
                  <c:v>-28.878152799999999</c:v>
                </c:pt>
                <c:pt idx="363">
                  <c:v>-28.0998973999999</c:v>
                </c:pt>
                <c:pt idx="364">
                  <c:v>-27.8771515</c:v>
                </c:pt>
                <c:pt idx="365">
                  <c:v>-29.0777149</c:v>
                </c:pt>
                <c:pt idx="366">
                  <c:v>-25.2155609</c:v>
                </c:pt>
                <c:pt idx="367">
                  <c:v>-29.301591899999998</c:v>
                </c:pt>
                <c:pt idx="368">
                  <c:v>-25.073018999999999</c:v>
                </c:pt>
                <c:pt idx="369">
                  <c:v>-26.643301000000001</c:v>
                </c:pt>
                <c:pt idx="370">
                  <c:v>-27.247919100000001</c:v>
                </c:pt>
                <c:pt idx="371">
                  <c:v>-28.356695200000001</c:v>
                </c:pt>
                <c:pt idx="372">
                  <c:v>-24.6097717</c:v>
                </c:pt>
                <c:pt idx="373">
                  <c:v>-27.1191844999999</c:v>
                </c:pt>
                <c:pt idx="374">
                  <c:v>-25.903516799999998</c:v>
                </c:pt>
                <c:pt idx="375">
                  <c:v>-24.0328865</c:v>
                </c:pt>
                <c:pt idx="376">
                  <c:v>-25.2235394</c:v>
                </c:pt>
                <c:pt idx="377">
                  <c:v>-24.406843199999901</c:v>
                </c:pt>
                <c:pt idx="378">
                  <c:v>-23.231607400000001</c:v>
                </c:pt>
                <c:pt idx="379">
                  <c:v>-23.111000099999998</c:v>
                </c:pt>
                <c:pt idx="380">
                  <c:v>-22.846630099999999</c:v>
                </c:pt>
                <c:pt idx="381">
                  <c:v>-21.319404599999999</c:v>
                </c:pt>
                <c:pt idx="382">
                  <c:v>-21.186121</c:v>
                </c:pt>
                <c:pt idx="383">
                  <c:v>-20.356342300000001</c:v>
                </c:pt>
                <c:pt idx="384">
                  <c:v>-19.829521199999999</c:v>
                </c:pt>
                <c:pt idx="385">
                  <c:v>-18.5050259</c:v>
                </c:pt>
                <c:pt idx="386">
                  <c:v>-18.687435199999999</c:v>
                </c:pt>
                <c:pt idx="387">
                  <c:v>-17.4975986</c:v>
                </c:pt>
                <c:pt idx="388">
                  <c:v>-17.185031899999998</c:v>
                </c:pt>
                <c:pt idx="389">
                  <c:v>-16.519639999999999</c:v>
                </c:pt>
                <c:pt idx="390">
                  <c:v>-16.328039199999999</c:v>
                </c:pt>
                <c:pt idx="391">
                  <c:v>-15.572986599999901</c:v>
                </c:pt>
                <c:pt idx="392">
                  <c:v>-15.3107176</c:v>
                </c:pt>
                <c:pt idx="393">
                  <c:v>-14.798422800000001</c:v>
                </c:pt>
                <c:pt idx="394">
                  <c:v>-14.30968</c:v>
                </c:pt>
                <c:pt idx="395">
                  <c:v>-13.727355999999901</c:v>
                </c:pt>
                <c:pt idx="396">
                  <c:v>-13.429062800000001</c:v>
                </c:pt>
                <c:pt idx="397">
                  <c:v>-12.954160699999999</c:v>
                </c:pt>
                <c:pt idx="398">
                  <c:v>-12.471238100000001</c:v>
                </c:pt>
                <c:pt idx="399">
                  <c:v>-12.109848</c:v>
                </c:pt>
                <c:pt idx="400">
                  <c:v>-11.637121199999999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B10-4E4C-9572-5AC1A99E4202}"/>
            </c:ext>
          </c:extLst>
        </c:ser>
        <c:ser>
          <c:idx val="5"/>
          <c:order val="5"/>
          <c:tx>
            <c:strRef>
              <c:f>'Input Return Loss'!$G$1</c:f>
              <c:strCache>
                <c:ptCount val="1"/>
                <c:pt idx="0">
                  <c:v>MASW-011206_SN9_RF1ISO_RF2IL_85C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'Input Return Loss'!$A$2:$A$402</c:f>
              <c:numCache>
                <c:formatCode>General</c:formatCode>
                <c:ptCount val="401"/>
                <c:pt idx="0">
                  <c:v>100000000</c:v>
                </c:pt>
                <c:pt idx="1">
                  <c:v>164750000</c:v>
                </c:pt>
                <c:pt idx="2">
                  <c:v>229500000</c:v>
                </c:pt>
                <c:pt idx="3">
                  <c:v>294250000</c:v>
                </c:pt>
                <c:pt idx="4">
                  <c:v>359000000</c:v>
                </c:pt>
                <c:pt idx="5">
                  <c:v>423750000</c:v>
                </c:pt>
                <c:pt idx="6">
                  <c:v>488500000</c:v>
                </c:pt>
                <c:pt idx="7">
                  <c:v>553250000</c:v>
                </c:pt>
                <c:pt idx="8">
                  <c:v>618000000</c:v>
                </c:pt>
                <c:pt idx="9">
                  <c:v>682750000</c:v>
                </c:pt>
                <c:pt idx="10">
                  <c:v>747500000</c:v>
                </c:pt>
                <c:pt idx="11">
                  <c:v>812250000</c:v>
                </c:pt>
                <c:pt idx="12">
                  <c:v>877000000</c:v>
                </c:pt>
                <c:pt idx="13">
                  <c:v>941750000</c:v>
                </c:pt>
                <c:pt idx="14">
                  <c:v>1006500000</c:v>
                </c:pt>
                <c:pt idx="15">
                  <c:v>1071250000</c:v>
                </c:pt>
                <c:pt idx="16">
                  <c:v>1136000000</c:v>
                </c:pt>
                <c:pt idx="17">
                  <c:v>1200750000</c:v>
                </c:pt>
                <c:pt idx="18">
                  <c:v>1265500000</c:v>
                </c:pt>
                <c:pt idx="19">
                  <c:v>1330250000</c:v>
                </c:pt>
                <c:pt idx="20">
                  <c:v>1395000000</c:v>
                </c:pt>
                <c:pt idx="21">
                  <c:v>1459750000</c:v>
                </c:pt>
                <c:pt idx="22">
                  <c:v>1524500000</c:v>
                </c:pt>
                <c:pt idx="23">
                  <c:v>1589250000</c:v>
                </c:pt>
                <c:pt idx="24">
                  <c:v>1654000000</c:v>
                </c:pt>
                <c:pt idx="25">
                  <c:v>1718750000</c:v>
                </c:pt>
                <c:pt idx="26">
                  <c:v>1783500000</c:v>
                </c:pt>
                <c:pt idx="27">
                  <c:v>1848250000</c:v>
                </c:pt>
                <c:pt idx="28">
                  <c:v>1913000000</c:v>
                </c:pt>
                <c:pt idx="29">
                  <c:v>1977750000</c:v>
                </c:pt>
                <c:pt idx="30">
                  <c:v>2042500000</c:v>
                </c:pt>
                <c:pt idx="31">
                  <c:v>2107250000</c:v>
                </c:pt>
                <c:pt idx="32">
                  <c:v>2172000000</c:v>
                </c:pt>
                <c:pt idx="33">
                  <c:v>2236750000</c:v>
                </c:pt>
                <c:pt idx="34">
                  <c:v>2301500000</c:v>
                </c:pt>
                <c:pt idx="35">
                  <c:v>2366250000</c:v>
                </c:pt>
                <c:pt idx="36">
                  <c:v>2431000000</c:v>
                </c:pt>
                <c:pt idx="37">
                  <c:v>2495750000</c:v>
                </c:pt>
                <c:pt idx="38">
                  <c:v>2560500000</c:v>
                </c:pt>
                <c:pt idx="39">
                  <c:v>2625250000</c:v>
                </c:pt>
                <c:pt idx="40">
                  <c:v>2690000000</c:v>
                </c:pt>
                <c:pt idx="41">
                  <c:v>2754750000</c:v>
                </c:pt>
                <c:pt idx="42">
                  <c:v>2819500000</c:v>
                </c:pt>
                <c:pt idx="43">
                  <c:v>2884250000</c:v>
                </c:pt>
                <c:pt idx="44">
                  <c:v>2949000000</c:v>
                </c:pt>
                <c:pt idx="45">
                  <c:v>3013750000</c:v>
                </c:pt>
                <c:pt idx="46">
                  <c:v>3078500000</c:v>
                </c:pt>
                <c:pt idx="47">
                  <c:v>3143250000</c:v>
                </c:pt>
                <c:pt idx="48">
                  <c:v>3208000000</c:v>
                </c:pt>
                <c:pt idx="49">
                  <c:v>3272750000</c:v>
                </c:pt>
                <c:pt idx="50">
                  <c:v>3337500000</c:v>
                </c:pt>
                <c:pt idx="51">
                  <c:v>3402250000</c:v>
                </c:pt>
                <c:pt idx="52">
                  <c:v>3467000000</c:v>
                </c:pt>
                <c:pt idx="53">
                  <c:v>3531750000</c:v>
                </c:pt>
                <c:pt idx="54">
                  <c:v>3596500000</c:v>
                </c:pt>
                <c:pt idx="55">
                  <c:v>3661250000</c:v>
                </c:pt>
                <c:pt idx="56">
                  <c:v>3726000000</c:v>
                </c:pt>
                <c:pt idx="57">
                  <c:v>3790750000</c:v>
                </c:pt>
                <c:pt idx="58">
                  <c:v>3855500000</c:v>
                </c:pt>
                <c:pt idx="59">
                  <c:v>3920250000</c:v>
                </c:pt>
                <c:pt idx="60">
                  <c:v>3985000000</c:v>
                </c:pt>
                <c:pt idx="61">
                  <c:v>4049750000</c:v>
                </c:pt>
                <c:pt idx="62">
                  <c:v>4114500000</c:v>
                </c:pt>
                <c:pt idx="63">
                  <c:v>4179250000</c:v>
                </c:pt>
                <c:pt idx="64">
                  <c:v>4244000000</c:v>
                </c:pt>
                <c:pt idx="65">
                  <c:v>4308750000</c:v>
                </c:pt>
                <c:pt idx="66">
                  <c:v>4373500000</c:v>
                </c:pt>
                <c:pt idx="67">
                  <c:v>4438250000</c:v>
                </c:pt>
                <c:pt idx="68">
                  <c:v>4503000000</c:v>
                </c:pt>
                <c:pt idx="69">
                  <c:v>4567750000</c:v>
                </c:pt>
                <c:pt idx="70">
                  <c:v>4632500000</c:v>
                </c:pt>
                <c:pt idx="71">
                  <c:v>4697250000</c:v>
                </c:pt>
                <c:pt idx="72">
                  <c:v>4762000000</c:v>
                </c:pt>
                <c:pt idx="73">
                  <c:v>4826750000</c:v>
                </c:pt>
                <c:pt idx="74">
                  <c:v>4891500000</c:v>
                </c:pt>
                <c:pt idx="75">
                  <c:v>4956250000</c:v>
                </c:pt>
                <c:pt idx="76">
                  <c:v>5021000000</c:v>
                </c:pt>
                <c:pt idx="77">
                  <c:v>5085750000</c:v>
                </c:pt>
                <c:pt idx="78">
                  <c:v>5150500000</c:v>
                </c:pt>
                <c:pt idx="79">
                  <c:v>5215250000</c:v>
                </c:pt>
                <c:pt idx="80">
                  <c:v>5280000000</c:v>
                </c:pt>
                <c:pt idx="81">
                  <c:v>5344750000</c:v>
                </c:pt>
                <c:pt idx="82">
                  <c:v>5409500000</c:v>
                </c:pt>
                <c:pt idx="83">
                  <c:v>5474250000</c:v>
                </c:pt>
                <c:pt idx="84">
                  <c:v>5539000000</c:v>
                </c:pt>
                <c:pt idx="85">
                  <c:v>5603750000</c:v>
                </c:pt>
                <c:pt idx="86">
                  <c:v>5668500000</c:v>
                </c:pt>
                <c:pt idx="87">
                  <c:v>5733250000</c:v>
                </c:pt>
                <c:pt idx="88">
                  <c:v>5798000000</c:v>
                </c:pt>
                <c:pt idx="89">
                  <c:v>5862750000</c:v>
                </c:pt>
                <c:pt idx="90">
                  <c:v>5927500000</c:v>
                </c:pt>
                <c:pt idx="91">
                  <c:v>5992250000</c:v>
                </c:pt>
                <c:pt idx="92">
                  <c:v>6057000000</c:v>
                </c:pt>
                <c:pt idx="93">
                  <c:v>6121750000</c:v>
                </c:pt>
                <c:pt idx="94">
                  <c:v>6186500000</c:v>
                </c:pt>
                <c:pt idx="95">
                  <c:v>6251250000</c:v>
                </c:pt>
                <c:pt idx="96">
                  <c:v>6316000000</c:v>
                </c:pt>
                <c:pt idx="97">
                  <c:v>6380750000</c:v>
                </c:pt>
                <c:pt idx="98">
                  <c:v>6445500000</c:v>
                </c:pt>
                <c:pt idx="99">
                  <c:v>6510250000</c:v>
                </c:pt>
                <c:pt idx="100">
                  <c:v>6575000000</c:v>
                </c:pt>
                <c:pt idx="101">
                  <c:v>6639750000</c:v>
                </c:pt>
                <c:pt idx="102">
                  <c:v>6704500000</c:v>
                </c:pt>
                <c:pt idx="103">
                  <c:v>6769250000</c:v>
                </c:pt>
                <c:pt idx="104">
                  <c:v>6834000000</c:v>
                </c:pt>
                <c:pt idx="105">
                  <c:v>6898750000</c:v>
                </c:pt>
                <c:pt idx="106">
                  <c:v>6963500000</c:v>
                </c:pt>
                <c:pt idx="107">
                  <c:v>7028250000</c:v>
                </c:pt>
                <c:pt idx="108">
                  <c:v>7093000000</c:v>
                </c:pt>
                <c:pt idx="109">
                  <c:v>7157750000</c:v>
                </c:pt>
                <c:pt idx="110">
                  <c:v>7222500000</c:v>
                </c:pt>
                <c:pt idx="111">
                  <c:v>7287250000</c:v>
                </c:pt>
                <c:pt idx="112">
                  <c:v>7352000000</c:v>
                </c:pt>
                <c:pt idx="113">
                  <c:v>7416750000</c:v>
                </c:pt>
                <c:pt idx="114">
                  <c:v>7481500000</c:v>
                </c:pt>
                <c:pt idx="115">
                  <c:v>7546250000</c:v>
                </c:pt>
                <c:pt idx="116">
                  <c:v>7611000000</c:v>
                </c:pt>
                <c:pt idx="117">
                  <c:v>7675750000</c:v>
                </c:pt>
                <c:pt idx="118">
                  <c:v>7740500000</c:v>
                </c:pt>
                <c:pt idx="119">
                  <c:v>7805250000</c:v>
                </c:pt>
                <c:pt idx="120">
                  <c:v>7870000000</c:v>
                </c:pt>
                <c:pt idx="121">
                  <c:v>7934750000</c:v>
                </c:pt>
                <c:pt idx="122">
                  <c:v>7999500000</c:v>
                </c:pt>
                <c:pt idx="123">
                  <c:v>8064250000</c:v>
                </c:pt>
                <c:pt idx="124">
                  <c:v>8129000000</c:v>
                </c:pt>
                <c:pt idx="125">
                  <c:v>8193750000</c:v>
                </c:pt>
                <c:pt idx="126">
                  <c:v>8258500000</c:v>
                </c:pt>
                <c:pt idx="127">
                  <c:v>8323250000</c:v>
                </c:pt>
                <c:pt idx="128">
                  <c:v>8388000000</c:v>
                </c:pt>
                <c:pt idx="129">
                  <c:v>8452750000</c:v>
                </c:pt>
                <c:pt idx="130">
                  <c:v>8517500000</c:v>
                </c:pt>
                <c:pt idx="131">
                  <c:v>8582250000</c:v>
                </c:pt>
                <c:pt idx="132">
                  <c:v>8647000000</c:v>
                </c:pt>
                <c:pt idx="133">
                  <c:v>8711750000</c:v>
                </c:pt>
                <c:pt idx="134">
                  <c:v>8776500000</c:v>
                </c:pt>
                <c:pt idx="135">
                  <c:v>8841250000</c:v>
                </c:pt>
                <c:pt idx="136">
                  <c:v>8906000000</c:v>
                </c:pt>
                <c:pt idx="137">
                  <c:v>8970750000</c:v>
                </c:pt>
                <c:pt idx="138">
                  <c:v>9035500000</c:v>
                </c:pt>
                <c:pt idx="139">
                  <c:v>9100250000</c:v>
                </c:pt>
                <c:pt idx="140">
                  <c:v>9165000000</c:v>
                </c:pt>
                <c:pt idx="141">
                  <c:v>9229750000</c:v>
                </c:pt>
                <c:pt idx="142">
                  <c:v>9294500000</c:v>
                </c:pt>
                <c:pt idx="143">
                  <c:v>9359250000</c:v>
                </c:pt>
                <c:pt idx="144">
                  <c:v>9424000000</c:v>
                </c:pt>
                <c:pt idx="145">
                  <c:v>9488750000</c:v>
                </c:pt>
                <c:pt idx="146">
                  <c:v>9553500000</c:v>
                </c:pt>
                <c:pt idx="147">
                  <c:v>9618250000</c:v>
                </c:pt>
                <c:pt idx="148">
                  <c:v>9683000000</c:v>
                </c:pt>
                <c:pt idx="149">
                  <c:v>9747750000</c:v>
                </c:pt>
                <c:pt idx="150">
                  <c:v>9812500000</c:v>
                </c:pt>
                <c:pt idx="151">
                  <c:v>9877250000</c:v>
                </c:pt>
                <c:pt idx="152">
                  <c:v>9942000000</c:v>
                </c:pt>
                <c:pt idx="153">
                  <c:v>10006750000</c:v>
                </c:pt>
                <c:pt idx="154">
                  <c:v>10071500000</c:v>
                </c:pt>
                <c:pt idx="155">
                  <c:v>10136250000</c:v>
                </c:pt>
                <c:pt idx="156">
                  <c:v>10201000000</c:v>
                </c:pt>
                <c:pt idx="157">
                  <c:v>10265750000</c:v>
                </c:pt>
                <c:pt idx="158">
                  <c:v>10330500000</c:v>
                </c:pt>
                <c:pt idx="159">
                  <c:v>10395250000</c:v>
                </c:pt>
                <c:pt idx="160">
                  <c:v>10460000000</c:v>
                </c:pt>
                <c:pt idx="161">
                  <c:v>10524750000</c:v>
                </c:pt>
                <c:pt idx="162">
                  <c:v>10589500000</c:v>
                </c:pt>
                <c:pt idx="163">
                  <c:v>10654250000</c:v>
                </c:pt>
                <c:pt idx="164">
                  <c:v>10719000000</c:v>
                </c:pt>
                <c:pt idx="165">
                  <c:v>10783750000</c:v>
                </c:pt>
                <c:pt idx="166">
                  <c:v>10848500000</c:v>
                </c:pt>
                <c:pt idx="167">
                  <c:v>10913250000</c:v>
                </c:pt>
                <c:pt idx="168">
                  <c:v>10978000000</c:v>
                </c:pt>
                <c:pt idx="169">
                  <c:v>11042750000</c:v>
                </c:pt>
                <c:pt idx="170">
                  <c:v>11107500000</c:v>
                </c:pt>
                <c:pt idx="171">
                  <c:v>11172250000</c:v>
                </c:pt>
                <c:pt idx="172">
                  <c:v>11237000000</c:v>
                </c:pt>
                <c:pt idx="173">
                  <c:v>11301750000</c:v>
                </c:pt>
                <c:pt idx="174">
                  <c:v>11366500000</c:v>
                </c:pt>
                <c:pt idx="175">
                  <c:v>11431250000</c:v>
                </c:pt>
                <c:pt idx="176">
                  <c:v>11496000000</c:v>
                </c:pt>
                <c:pt idx="177">
                  <c:v>11560750000</c:v>
                </c:pt>
                <c:pt idx="178">
                  <c:v>11625500000</c:v>
                </c:pt>
                <c:pt idx="179">
                  <c:v>11690250000</c:v>
                </c:pt>
                <c:pt idx="180">
                  <c:v>11755000000</c:v>
                </c:pt>
                <c:pt idx="181">
                  <c:v>11819750000</c:v>
                </c:pt>
                <c:pt idx="182">
                  <c:v>11884500000</c:v>
                </c:pt>
                <c:pt idx="183">
                  <c:v>11949250000</c:v>
                </c:pt>
                <c:pt idx="184">
                  <c:v>12014000000</c:v>
                </c:pt>
                <c:pt idx="185">
                  <c:v>12078750000</c:v>
                </c:pt>
                <c:pt idx="186">
                  <c:v>12143500000</c:v>
                </c:pt>
                <c:pt idx="187">
                  <c:v>12208250000</c:v>
                </c:pt>
                <c:pt idx="188">
                  <c:v>12273000000</c:v>
                </c:pt>
                <c:pt idx="189">
                  <c:v>12337750000</c:v>
                </c:pt>
                <c:pt idx="190">
                  <c:v>12402500000</c:v>
                </c:pt>
                <c:pt idx="191">
                  <c:v>12467250000</c:v>
                </c:pt>
                <c:pt idx="192">
                  <c:v>12532000000</c:v>
                </c:pt>
                <c:pt idx="193">
                  <c:v>12596750000</c:v>
                </c:pt>
                <c:pt idx="194">
                  <c:v>12661500000</c:v>
                </c:pt>
                <c:pt idx="195">
                  <c:v>12726250000</c:v>
                </c:pt>
                <c:pt idx="196">
                  <c:v>12791000000</c:v>
                </c:pt>
                <c:pt idx="197">
                  <c:v>12855750000</c:v>
                </c:pt>
                <c:pt idx="198">
                  <c:v>12920500000</c:v>
                </c:pt>
                <c:pt idx="199">
                  <c:v>12985250000</c:v>
                </c:pt>
                <c:pt idx="200">
                  <c:v>13050000000</c:v>
                </c:pt>
                <c:pt idx="201">
                  <c:v>13114750000</c:v>
                </c:pt>
                <c:pt idx="202">
                  <c:v>13179500000</c:v>
                </c:pt>
                <c:pt idx="203">
                  <c:v>13244250000</c:v>
                </c:pt>
                <c:pt idx="204">
                  <c:v>13309000000</c:v>
                </c:pt>
                <c:pt idx="205">
                  <c:v>13373750000</c:v>
                </c:pt>
                <c:pt idx="206">
                  <c:v>13438500000</c:v>
                </c:pt>
                <c:pt idx="207">
                  <c:v>13503250000</c:v>
                </c:pt>
                <c:pt idx="208">
                  <c:v>13568000000</c:v>
                </c:pt>
                <c:pt idx="209">
                  <c:v>13632750000</c:v>
                </c:pt>
                <c:pt idx="210">
                  <c:v>13697500000</c:v>
                </c:pt>
                <c:pt idx="211">
                  <c:v>13762250000</c:v>
                </c:pt>
                <c:pt idx="212">
                  <c:v>13827000000</c:v>
                </c:pt>
                <c:pt idx="213">
                  <c:v>13891750000</c:v>
                </c:pt>
                <c:pt idx="214">
                  <c:v>13956500000</c:v>
                </c:pt>
                <c:pt idx="215">
                  <c:v>14021250000</c:v>
                </c:pt>
                <c:pt idx="216">
                  <c:v>14086000000</c:v>
                </c:pt>
                <c:pt idx="217">
                  <c:v>14150750000</c:v>
                </c:pt>
                <c:pt idx="218">
                  <c:v>14215500000</c:v>
                </c:pt>
                <c:pt idx="219">
                  <c:v>14280250000</c:v>
                </c:pt>
                <c:pt idx="220">
                  <c:v>14345000000</c:v>
                </c:pt>
                <c:pt idx="221">
                  <c:v>14409750000</c:v>
                </c:pt>
                <c:pt idx="222">
                  <c:v>14474500000</c:v>
                </c:pt>
                <c:pt idx="223">
                  <c:v>14539250000</c:v>
                </c:pt>
                <c:pt idx="224">
                  <c:v>14604000000</c:v>
                </c:pt>
                <c:pt idx="225">
                  <c:v>14668750000</c:v>
                </c:pt>
                <c:pt idx="226">
                  <c:v>14733500000</c:v>
                </c:pt>
                <c:pt idx="227">
                  <c:v>14798250000</c:v>
                </c:pt>
                <c:pt idx="228">
                  <c:v>14863000000</c:v>
                </c:pt>
                <c:pt idx="229">
                  <c:v>14927750000</c:v>
                </c:pt>
                <c:pt idx="230">
                  <c:v>14992500000</c:v>
                </c:pt>
                <c:pt idx="231">
                  <c:v>15057250000</c:v>
                </c:pt>
                <c:pt idx="232">
                  <c:v>15122000000</c:v>
                </c:pt>
                <c:pt idx="233">
                  <c:v>15186750000</c:v>
                </c:pt>
                <c:pt idx="234">
                  <c:v>15251500000</c:v>
                </c:pt>
                <c:pt idx="235">
                  <c:v>15316250000</c:v>
                </c:pt>
                <c:pt idx="236">
                  <c:v>15381000000</c:v>
                </c:pt>
                <c:pt idx="237">
                  <c:v>15445750000</c:v>
                </c:pt>
                <c:pt idx="238">
                  <c:v>15510500000</c:v>
                </c:pt>
                <c:pt idx="239">
                  <c:v>15575250000</c:v>
                </c:pt>
                <c:pt idx="240">
                  <c:v>15640000000</c:v>
                </c:pt>
                <c:pt idx="241">
                  <c:v>15704750000</c:v>
                </c:pt>
                <c:pt idx="242">
                  <c:v>15769500000</c:v>
                </c:pt>
                <c:pt idx="243">
                  <c:v>15834250000</c:v>
                </c:pt>
                <c:pt idx="244">
                  <c:v>15899000000</c:v>
                </c:pt>
                <c:pt idx="245">
                  <c:v>15963750000</c:v>
                </c:pt>
                <c:pt idx="246">
                  <c:v>16028500000</c:v>
                </c:pt>
                <c:pt idx="247">
                  <c:v>16093250000</c:v>
                </c:pt>
                <c:pt idx="248">
                  <c:v>16158000000</c:v>
                </c:pt>
                <c:pt idx="249">
                  <c:v>16222750000</c:v>
                </c:pt>
                <c:pt idx="250">
                  <c:v>16287500000</c:v>
                </c:pt>
                <c:pt idx="251">
                  <c:v>16352250000</c:v>
                </c:pt>
                <c:pt idx="252">
                  <c:v>16417000000</c:v>
                </c:pt>
                <c:pt idx="253">
                  <c:v>16481750000</c:v>
                </c:pt>
                <c:pt idx="254">
                  <c:v>16546500000</c:v>
                </c:pt>
                <c:pt idx="255">
                  <c:v>16611250000</c:v>
                </c:pt>
                <c:pt idx="256">
                  <c:v>16676000000</c:v>
                </c:pt>
                <c:pt idx="257">
                  <c:v>16740750000</c:v>
                </c:pt>
                <c:pt idx="258">
                  <c:v>16805500000</c:v>
                </c:pt>
                <c:pt idx="259">
                  <c:v>16870250000</c:v>
                </c:pt>
                <c:pt idx="260">
                  <c:v>16935000000</c:v>
                </c:pt>
                <c:pt idx="261">
                  <c:v>16999750000</c:v>
                </c:pt>
                <c:pt idx="262">
                  <c:v>17064500000</c:v>
                </c:pt>
                <c:pt idx="263">
                  <c:v>17129250000</c:v>
                </c:pt>
                <c:pt idx="264">
                  <c:v>17194000000</c:v>
                </c:pt>
                <c:pt idx="265">
                  <c:v>17258750000</c:v>
                </c:pt>
                <c:pt idx="266">
                  <c:v>17323500000</c:v>
                </c:pt>
                <c:pt idx="267">
                  <c:v>17388250000</c:v>
                </c:pt>
                <c:pt idx="268">
                  <c:v>17453000000</c:v>
                </c:pt>
                <c:pt idx="269">
                  <c:v>17517750000</c:v>
                </c:pt>
                <c:pt idx="270">
                  <c:v>17582500000</c:v>
                </c:pt>
                <c:pt idx="271">
                  <c:v>17647250000</c:v>
                </c:pt>
                <c:pt idx="272">
                  <c:v>17712000000</c:v>
                </c:pt>
                <c:pt idx="273">
                  <c:v>17776750000</c:v>
                </c:pt>
                <c:pt idx="274">
                  <c:v>17841500000</c:v>
                </c:pt>
                <c:pt idx="275">
                  <c:v>17906250000</c:v>
                </c:pt>
                <c:pt idx="276">
                  <c:v>17971000000</c:v>
                </c:pt>
                <c:pt idx="277">
                  <c:v>18035750000</c:v>
                </c:pt>
                <c:pt idx="278">
                  <c:v>18100500000</c:v>
                </c:pt>
                <c:pt idx="279">
                  <c:v>18165250000</c:v>
                </c:pt>
                <c:pt idx="280">
                  <c:v>18230000000</c:v>
                </c:pt>
                <c:pt idx="281">
                  <c:v>18294750000</c:v>
                </c:pt>
                <c:pt idx="282">
                  <c:v>18359500000</c:v>
                </c:pt>
                <c:pt idx="283">
                  <c:v>18424250000</c:v>
                </c:pt>
                <c:pt idx="284">
                  <c:v>18489000000</c:v>
                </c:pt>
                <c:pt idx="285">
                  <c:v>18553750000</c:v>
                </c:pt>
                <c:pt idx="286">
                  <c:v>18618500000</c:v>
                </c:pt>
                <c:pt idx="287">
                  <c:v>18683250000</c:v>
                </c:pt>
                <c:pt idx="288">
                  <c:v>18748000000</c:v>
                </c:pt>
                <c:pt idx="289">
                  <c:v>18812750000</c:v>
                </c:pt>
                <c:pt idx="290">
                  <c:v>18877500000</c:v>
                </c:pt>
                <c:pt idx="291">
                  <c:v>18942250000</c:v>
                </c:pt>
                <c:pt idx="292">
                  <c:v>19007000000</c:v>
                </c:pt>
                <c:pt idx="293">
                  <c:v>19071750000</c:v>
                </c:pt>
                <c:pt idx="294">
                  <c:v>19136500000</c:v>
                </c:pt>
                <c:pt idx="295">
                  <c:v>19201250000</c:v>
                </c:pt>
                <c:pt idx="296">
                  <c:v>19266000000</c:v>
                </c:pt>
                <c:pt idx="297">
                  <c:v>19330750000</c:v>
                </c:pt>
                <c:pt idx="298">
                  <c:v>19395500000</c:v>
                </c:pt>
                <c:pt idx="299">
                  <c:v>19460250000</c:v>
                </c:pt>
                <c:pt idx="300">
                  <c:v>19525000000</c:v>
                </c:pt>
                <c:pt idx="301">
                  <c:v>19589750000</c:v>
                </c:pt>
                <c:pt idx="302">
                  <c:v>19654500000</c:v>
                </c:pt>
                <c:pt idx="303">
                  <c:v>19719250000</c:v>
                </c:pt>
                <c:pt idx="304">
                  <c:v>19784000000</c:v>
                </c:pt>
                <c:pt idx="305">
                  <c:v>19848750000</c:v>
                </c:pt>
                <c:pt idx="306">
                  <c:v>19913500000</c:v>
                </c:pt>
                <c:pt idx="307">
                  <c:v>19978250000</c:v>
                </c:pt>
                <c:pt idx="308">
                  <c:v>20043000000</c:v>
                </c:pt>
                <c:pt idx="309">
                  <c:v>20107750000</c:v>
                </c:pt>
                <c:pt idx="310">
                  <c:v>20172500000</c:v>
                </c:pt>
                <c:pt idx="311">
                  <c:v>20237250000</c:v>
                </c:pt>
                <c:pt idx="312">
                  <c:v>20302000000</c:v>
                </c:pt>
                <c:pt idx="313">
                  <c:v>20366750000</c:v>
                </c:pt>
                <c:pt idx="314">
                  <c:v>20431500000</c:v>
                </c:pt>
                <c:pt idx="315">
                  <c:v>20496250000</c:v>
                </c:pt>
                <c:pt idx="316">
                  <c:v>20561000000</c:v>
                </c:pt>
                <c:pt idx="317">
                  <c:v>20625750000</c:v>
                </c:pt>
                <c:pt idx="318">
                  <c:v>20690500000</c:v>
                </c:pt>
                <c:pt idx="319">
                  <c:v>20755250000</c:v>
                </c:pt>
                <c:pt idx="320">
                  <c:v>20820000000</c:v>
                </c:pt>
                <c:pt idx="321">
                  <c:v>20884750000</c:v>
                </c:pt>
                <c:pt idx="322">
                  <c:v>20949500000</c:v>
                </c:pt>
                <c:pt idx="323">
                  <c:v>21014250000</c:v>
                </c:pt>
                <c:pt idx="324">
                  <c:v>21079000000</c:v>
                </c:pt>
                <c:pt idx="325">
                  <c:v>21143750000</c:v>
                </c:pt>
                <c:pt idx="326">
                  <c:v>21208500000</c:v>
                </c:pt>
                <c:pt idx="327">
                  <c:v>21273250000</c:v>
                </c:pt>
                <c:pt idx="328">
                  <c:v>21338000000</c:v>
                </c:pt>
                <c:pt idx="329">
                  <c:v>21402750000</c:v>
                </c:pt>
                <c:pt idx="330">
                  <c:v>21467500000</c:v>
                </c:pt>
                <c:pt idx="331">
                  <c:v>21532250000</c:v>
                </c:pt>
                <c:pt idx="332">
                  <c:v>21597000000</c:v>
                </c:pt>
                <c:pt idx="333">
                  <c:v>21661750000</c:v>
                </c:pt>
                <c:pt idx="334">
                  <c:v>21726500000</c:v>
                </c:pt>
                <c:pt idx="335">
                  <c:v>21791250000</c:v>
                </c:pt>
                <c:pt idx="336">
                  <c:v>21856000000</c:v>
                </c:pt>
                <c:pt idx="337">
                  <c:v>21920750000</c:v>
                </c:pt>
                <c:pt idx="338">
                  <c:v>21985500000</c:v>
                </c:pt>
                <c:pt idx="339">
                  <c:v>22050250000</c:v>
                </c:pt>
                <c:pt idx="340">
                  <c:v>22115000000</c:v>
                </c:pt>
                <c:pt idx="341">
                  <c:v>22179750000</c:v>
                </c:pt>
                <c:pt idx="342">
                  <c:v>22244500000</c:v>
                </c:pt>
                <c:pt idx="343">
                  <c:v>22309250000</c:v>
                </c:pt>
                <c:pt idx="344">
                  <c:v>22374000000</c:v>
                </c:pt>
                <c:pt idx="345">
                  <c:v>22438750000</c:v>
                </c:pt>
                <c:pt idx="346">
                  <c:v>22503500000</c:v>
                </c:pt>
                <c:pt idx="347">
                  <c:v>22568250000</c:v>
                </c:pt>
                <c:pt idx="348">
                  <c:v>22633000000</c:v>
                </c:pt>
                <c:pt idx="349">
                  <c:v>22697750000</c:v>
                </c:pt>
                <c:pt idx="350">
                  <c:v>22762500000</c:v>
                </c:pt>
                <c:pt idx="351">
                  <c:v>22827250000</c:v>
                </c:pt>
                <c:pt idx="352">
                  <c:v>22892000000</c:v>
                </c:pt>
                <c:pt idx="353">
                  <c:v>22956750000</c:v>
                </c:pt>
                <c:pt idx="354">
                  <c:v>23021500000</c:v>
                </c:pt>
                <c:pt idx="355">
                  <c:v>23086250000</c:v>
                </c:pt>
                <c:pt idx="356">
                  <c:v>23151000000</c:v>
                </c:pt>
                <c:pt idx="357">
                  <c:v>23215750000</c:v>
                </c:pt>
                <c:pt idx="358">
                  <c:v>23280500000</c:v>
                </c:pt>
                <c:pt idx="359">
                  <c:v>23345250000</c:v>
                </c:pt>
                <c:pt idx="360">
                  <c:v>23410000000</c:v>
                </c:pt>
                <c:pt idx="361">
                  <c:v>23474750000</c:v>
                </c:pt>
                <c:pt idx="362">
                  <c:v>23539500000</c:v>
                </c:pt>
                <c:pt idx="363">
                  <c:v>23604250000</c:v>
                </c:pt>
                <c:pt idx="364">
                  <c:v>23669000000</c:v>
                </c:pt>
                <c:pt idx="365">
                  <c:v>23733750000</c:v>
                </c:pt>
                <c:pt idx="366">
                  <c:v>23798500000</c:v>
                </c:pt>
                <c:pt idx="367">
                  <c:v>23863250000</c:v>
                </c:pt>
                <c:pt idx="368">
                  <c:v>23928000000</c:v>
                </c:pt>
                <c:pt idx="369">
                  <c:v>23992750000</c:v>
                </c:pt>
                <c:pt idx="370">
                  <c:v>24057500000</c:v>
                </c:pt>
                <c:pt idx="371">
                  <c:v>24122250000</c:v>
                </c:pt>
                <c:pt idx="372">
                  <c:v>24187000000</c:v>
                </c:pt>
                <c:pt idx="373">
                  <c:v>24251750000</c:v>
                </c:pt>
                <c:pt idx="374">
                  <c:v>24316500000</c:v>
                </c:pt>
                <c:pt idx="375">
                  <c:v>24381250000</c:v>
                </c:pt>
                <c:pt idx="376">
                  <c:v>24446000000</c:v>
                </c:pt>
                <c:pt idx="377">
                  <c:v>24510750000</c:v>
                </c:pt>
                <c:pt idx="378">
                  <c:v>24575500000</c:v>
                </c:pt>
                <c:pt idx="379">
                  <c:v>24640250000</c:v>
                </c:pt>
                <c:pt idx="380">
                  <c:v>24705000000</c:v>
                </c:pt>
                <c:pt idx="381">
                  <c:v>24769750000</c:v>
                </c:pt>
                <c:pt idx="382">
                  <c:v>24834500000</c:v>
                </c:pt>
                <c:pt idx="383">
                  <c:v>24899250000</c:v>
                </c:pt>
                <c:pt idx="384">
                  <c:v>24964000000</c:v>
                </c:pt>
                <c:pt idx="385">
                  <c:v>25028750000</c:v>
                </c:pt>
                <c:pt idx="386">
                  <c:v>25093500000</c:v>
                </c:pt>
                <c:pt idx="387">
                  <c:v>25158250000</c:v>
                </c:pt>
                <c:pt idx="388">
                  <c:v>25223000000</c:v>
                </c:pt>
                <c:pt idx="389">
                  <c:v>25287750000</c:v>
                </c:pt>
                <c:pt idx="390">
                  <c:v>25352500000</c:v>
                </c:pt>
                <c:pt idx="391">
                  <c:v>25417250000</c:v>
                </c:pt>
                <c:pt idx="392">
                  <c:v>25482000000</c:v>
                </c:pt>
                <c:pt idx="393">
                  <c:v>25546750000</c:v>
                </c:pt>
                <c:pt idx="394">
                  <c:v>25611500000</c:v>
                </c:pt>
                <c:pt idx="395">
                  <c:v>25676250000</c:v>
                </c:pt>
                <c:pt idx="396">
                  <c:v>25741000000</c:v>
                </c:pt>
                <c:pt idx="397">
                  <c:v>25805750000</c:v>
                </c:pt>
                <c:pt idx="398">
                  <c:v>25870500000</c:v>
                </c:pt>
                <c:pt idx="399">
                  <c:v>25935250000</c:v>
                </c:pt>
                <c:pt idx="400">
                  <c:v>26000000000</c:v>
                </c:pt>
              </c:numCache>
            </c:numRef>
          </c:xVal>
          <c:yVal>
            <c:numRef>
              <c:f>'Input Return Loss'!$G$2:$G$402</c:f>
              <c:numCache>
                <c:formatCode>General</c:formatCode>
                <c:ptCount val="401"/>
                <c:pt idx="0">
                  <c:v>-3.2396450599998697E-2</c:v>
                </c:pt>
                <c:pt idx="1">
                  <c:v>-6.61054477E-2</c:v>
                </c:pt>
                <c:pt idx="2">
                  <c:v>-0.101555428999999</c:v>
                </c:pt>
                <c:pt idx="3">
                  <c:v>-0.15323014599999901</c:v>
                </c:pt>
                <c:pt idx="4">
                  <c:v>-0.208626597999998</c:v>
                </c:pt>
                <c:pt idx="5">
                  <c:v>-0.28184288700000099</c:v>
                </c:pt>
                <c:pt idx="6">
                  <c:v>-0.37778443099999998</c:v>
                </c:pt>
                <c:pt idx="7">
                  <c:v>-0.47916224600000001</c:v>
                </c:pt>
                <c:pt idx="8">
                  <c:v>-0.60758286699999897</c:v>
                </c:pt>
                <c:pt idx="9">
                  <c:v>-0.78121709800000005</c:v>
                </c:pt>
                <c:pt idx="10">
                  <c:v>-1.02322209</c:v>
                </c:pt>
                <c:pt idx="11">
                  <c:v>-1.2608530499999999</c:v>
                </c:pt>
                <c:pt idx="12">
                  <c:v>-1.5774755499999999</c:v>
                </c:pt>
                <c:pt idx="13">
                  <c:v>-2.0042543399999899</c:v>
                </c:pt>
                <c:pt idx="14">
                  <c:v>-2.54953979999999</c:v>
                </c:pt>
                <c:pt idx="15">
                  <c:v>-3.12617469</c:v>
                </c:pt>
                <c:pt idx="16">
                  <c:v>-3.8567452399999902</c:v>
                </c:pt>
                <c:pt idx="17">
                  <c:v>-3.9551813600000001</c:v>
                </c:pt>
                <c:pt idx="18">
                  <c:v>-4.4276113500000003</c:v>
                </c:pt>
                <c:pt idx="19">
                  <c:v>-5.0965900399999997</c:v>
                </c:pt>
                <c:pt idx="20">
                  <c:v>-5.8509244899999997</c:v>
                </c:pt>
                <c:pt idx="21">
                  <c:v>-6.6184997599999997</c:v>
                </c:pt>
                <c:pt idx="22">
                  <c:v>-7.3790183099999904</c:v>
                </c:pt>
                <c:pt idx="23">
                  <c:v>-8.1592206999999899</c:v>
                </c:pt>
                <c:pt idx="24">
                  <c:v>-8.9538621900000006</c:v>
                </c:pt>
                <c:pt idx="25">
                  <c:v>-9.7532939899999995</c:v>
                </c:pt>
                <c:pt idx="26">
                  <c:v>-10.525764499999999</c:v>
                </c:pt>
                <c:pt idx="27">
                  <c:v>-11.294816999999901</c:v>
                </c:pt>
                <c:pt idx="28">
                  <c:v>-12.0580034</c:v>
                </c:pt>
                <c:pt idx="29">
                  <c:v>-12.7783432</c:v>
                </c:pt>
                <c:pt idx="30">
                  <c:v>-13.5081615</c:v>
                </c:pt>
                <c:pt idx="31">
                  <c:v>-14.2173690999999</c:v>
                </c:pt>
                <c:pt idx="32">
                  <c:v>-14.8757658</c:v>
                </c:pt>
                <c:pt idx="33">
                  <c:v>-15.580452899999999</c:v>
                </c:pt>
                <c:pt idx="34">
                  <c:v>-16.245010400000002</c:v>
                </c:pt>
                <c:pt idx="35">
                  <c:v>-16.871826200000001</c:v>
                </c:pt>
                <c:pt idx="36">
                  <c:v>-17.5589695</c:v>
                </c:pt>
                <c:pt idx="37">
                  <c:v>-18.212913499999999</c:v>
                </c:pt>
                <c:pt idx="38">
                  <c:v>-18.8708782</c:v>
                </c:pt>
                <c:pt idx="39">
                  <c:v>-19.549823799999999</c:v>
                </c:pt>
                <c:pt idx="40">
                  <c:v>-20.3173332</c:v>
                </c:pt>
                <c:pt idx="41">
                  <c:v>-20.990207699999999</c:v>
                </c:pt>
                <c:pt idx="42">
                  <c:v>-21.7167168</c:v>
                </c:pt>
                <c:pt idx="43">
                  <c:v>-22.5428028</c:v>
                </c:pt>
                <c:pt idx="44">
                  <c:v>-23.4132195</c:v>
                </c:pt>
                <c:pt idx="45">
                  <c:v>-24.3940372</c:v>
                </c:pt>
                <c:pt idx="46">
                  <c:v>-25.430313099999999</c:v>
                </c:pt>
                <c:pt idx="47">
                  <c:v>-26.567266499999999</c:v>
                </c:pt>
                <c:pt idx="48">
                  <c:v>-27.971370700000001</c:v>
                </c:pt>
                <c:pt idx="49">
                  <c:v>-29.4312667999999</c:v>
                </c:pt>
                <c:pt idx="50">
                  <c:v>-31.267807000000001</c:v>
                </c:pt>
                <c:pt idx="51">
                  <c:v>-33.498020199999999</c:v>
                </c:pt>
                <c:pt idx="52">
                  <c:v>-36.618102999999998</c:v>
                </c:pt>
                <c:pt idx="53">
                  <c:v>-41.016132399999996</c:v>
                </c:pt>
                <c:pt idx="54">
                  <c:v>-44.7878075</c:v>
                </c:pt>
                <c:pt idx="55">
                  <c:v>-40.560310399999999</c:v>
                </c:pt>
                <c:pt idx="56">
                  <c:v>-35.9278336</c:v>
                </c:pt>
                <c:pt idx="57">
                  <c:v>-33.100582099999997</c:v>
                </c:pt>
                <c:pt idx="58">
                  <c:v>-30.6499214</c:v>
                </c:pt>
                <c:pt idx="59">
                  <c:v>-28.604061099999999</c:v>
                </c:pt>
                <c:pt idx="60">
                  <c:v>-27.2205029</c:v>
                </c:pt>
                <c:pt idx="61">
                  <c:v>-25.836971299999998</c:v>
                </c:pt>
                <c:pt idx="62">
                  <c:v>-24.592708600000002</c:v>
                </c:pt>
                <c:pt idx="63">
                  <c:v>-23.6553535</c:v>
                </c:pt>
                <c:pt idx="64">
                  <c:v>-22.657194099999899</c:v>
                </c:pt>
                <c:pt idx="65">
                  <c:v>-21.859787000000001</c:v>
                </c:pt>
                <c:pt idx="66">
                  <c:v>-21.065866499999998</c:v>
                </c:pt>
                <c:pt idx="67">
                  <c:v>-20.323776200000001</c:v>
                </c:pt>
                <c:pt idx="68">
                  <c:v>-19.747259100000001</c:v>
                </c:pt>
                <c:pt idx="69">
                  <c:v>-19.116537099999999</c:v>
                </c:pt>
                <c:pt idx="70">
                  <c:v>-18.597627599999999</c:v>
                </c:pt>
                <c:pt idx="71">
                  <c:v>-18.0841961</c:v>
                </c:pt>
                <c:pt idx="72">
                  <c:v>-17.602823300000001</c:v>
                </c:pt>
                <c:pt idx="73">
                  <c:v>-17.225166300000001</c:v>
                </c:pt>
                <c:pt idx="74">
                  <c:v>-16.823171599999998</c:v>
                </c:pt>
                <c:pt idx="75">
                  <c:v>-16.390752800000001</c:v>
                </c:pt>
                <c:pt idx="76">
                  <c:v>-16.1104412</c:v>
                </c:pt>
                <c:pt idx="77">
                  <c:v>-15.8492222</c:v>
                </c:pt>
                <c:pt idx="78">
                  <c:v>-15.522237799999999</c:v>
                </c:pt>
                <c:pt idx="79">
                  <c:v>-15.283421499999999</c:v>
                </c:pt>
                <c:pt idx="80">
                  <c:v>-15.082433699999999</c:v>
                </c:pt>
                <c:pt idx="81">
                  <c:v>-14.8335370999999</c:v>
                </c:pt>
                <c:pt idx="82">
                  <c:v>-14.611886999999999</c:v>
                </c:pt>
                <c:pt idx="83">
                  <c:v>-14.4807796</c:v>
                </c:pt>
                <c:pt idx="84">
                  <c:v>-14.2445621</c:v>
                </c:pt>
                <c:pt idx="85">
                  <c:v>-14.148410800000001</c:v>
                </c:pt>
                <c:pt idx="86">
                  <c:v>-13.9956931999999</c:v>
                </c:pt>
                <c:pt idx="87">
                  <c:v>-13.8985758</c:v>
                </c:pt>
                <c:pt idx="88">
                  <c:v>-13.8361053</c:v>
                </c:pt>
                <c:pt idx="89">
                  <c:v>-13.747073200000001</c:v>
                </c:pt>
                <c:pt idx="90">
                  <c:v>-13.737533600000001</c:v>
                </c:pt>
                <c:pt idx="91">
                  <c:v>-13.7906437</c:v>
                </c:pt>
                <c:pt idx="92">
                  <c:v>-13.7624149</c:v>
                </c:pt>
                <c:pt idx="93">
                  <c:v>-13.781934700000001</c:v>
                </c:pt>
                <c:pt idx="94">
                  <c:v>-13.8842563999999</c:v>
                </c:pt>
                <c:pt idx="95">
                  <c:v>-13.880770699999999</c:v>
                </c:pt>
                <c:pt idx="96">
                  <c:v>-13.989322699999899</c:v>
                </c:pt>
                <c:pt idx="97">
                  <c:v>-14.033667599999999</c:v>
                </c:pt>
                <c:pt idx="98">
                  <c:v>-14.154716499999999</c:v>
                </c:pt>
                <c:pt idx="99">
                  <c:v>-14.341433500000001</c:v>
                </c:pt>
                <c:pt idx="100">
                  <c:v>-14.4500084</c:v>
                </c:pt>
                <c:pt idx="101">
                  <c:v>-14.6223545</c:v>
                </c:pt>
                <c:pt idx="102">
                  <c:v>-14.8655291</c:v>
                </c:pt>
                <c:pt idx="103">
                  <c:v>-15.029579200000001</c:v>
                </c:pt>
                <c:pt idx="104">
                  <c:v>-15.3064175</c:v>
                </c:pt>
                <c:pt idx="105">
                  <c:v>-15.6140937999999</c:v>
                </c:pt>
                <c:pt idx="106">
                  <c:v>-15.8373051</c:v>
                </c:pt>
                <c:pt idx="107">
                  <c:v>-16.224937400000002</c:v>
                </c:pt>
                <c:pt idx="108">
                  <c:v>-16.6038742</c:v>
                </c:pt>
                <c:pt idx="109">
                  <c:v>-16.879377399999999</c:v>
                </c:pt>
                <c:pt idx="110">
                  <c:v>-17.458091700000001</c:v>
                </c:pt>
                <c:pt idx="111">
                  <c:v>-17.855707200000001</c:v>
                </c:pt>
                <c:pt idx="112">
                  <c:v>-18.255123099999999</c:v>
                </c:pt>
                <c:pt idx="113">
                  <c:v>-18.8908348</c:v>
                </c:pt>
                <c:pt idx="114">
                  <c:v>-19.427402499999999</c:v>
                </c:pt>
                <c:pt idx="115">
                  <c:v>-19.914827299999999</c:v>
                </c:pt>
                <c:pt idx="116">
                  <c:v>-20.8115883</c:v>
                </c:pt>
                <c:pt idx="117">
                  <c:v>-21.332063699999999</c:v>
                </c:pt>
                <c:pt idx="118">
                  <c:v>-22.0508995</c:v>
                </c:pt>
                <c:pt idx="119">
                  <c:v>-23.012760199999999</c:v>
                </c:pt>
                <c:pt idx="120">
                  <c:v>-23.633855799999999</c:v>
                </c:pt>
                <c:pt idx="121">
                  <c:v>-24.522474299999999</c:v>
                </c:pt>
                <c:pt idx="122">
                  <c:v>-25.6625938</c:v>
                </c:pt>
                <c:pt idx="123">
                  <c:v>-26.236997599999999</c:v>
                </c:pt>
                <c:pt idx="124">
                  <c:v>-27.2666416</c:v>
                </c:pt>
                <c:pt idx="125">
                  <c:v>-28.290109600000001</c:v>
                </c:pt>
                <c:pt idx="126">
                  <c:v>-28.871307399999999</c:v>
                </c:pt>
                <c:pt idx="127">
                  <c:v>-29.568637799999902</c:v>
                </c:pt>
                <c:pt idx="128">
                  <c:v>-30.1725903</c:v>
                </c:pt>
                <c:pt idx="129">
                  <c:v>-30.412847499999899</c:v>
                </c:pt>
                <c:pt idx="130">
                  <c:v>-30.073158299999999</c:v>
                </c:pt>
                <c:pt idx="131">
                  <c:v>-30.446556099999999</c:v>
                </c:pt>
                <c:pt idx="132">
                  <c:v>-30.1260929</c:v>
                </c:pt>
                <c:pt idx="133">
                  <c:v>-29.7107162</c:v>
                </c:pt>
                <c:pt idx="134">
                  <c:v>-29.847517</c:v>
                </c:pt>
                <c:pt idx="135">
                  <c:v>-29.430290200000002</c:v>
                </c:pt>
                <c:pt idx="136">
                  <c:v>-29.221485099999999</c:v>
                </c:pt>
                <c:pt idx="137">
                  <c:v>-29.520153000000001</c:v>
                </c:pt>
                <c:pt idx="138">
                  <c:v>-28.776353799999999</c:v>
                </c:pt>
                <c:pt idx="139">
                  <c:v>-29.187000299999902</c:v>
                </c:pt>
                <c:pt idx="140">
                  <c:v>-29.6187115</c:v>
                </c:pt>
                <c:pt idx="141">
                  <c:v>-29.2523518</c:v>
                </c:pt>
                <c:pt idx="142">
                  <c:v>-29.849016200000001</c:v>
                </c:pt>
                <c:pt idx="143">
                  <c:v>-30.3697491</c:v>
                </c:pt>
                <c:pt idx="144">
                  <c:v>-29.828525500000001</c:v>
                </c:pt>
                <c:pt idx="145">
                  <c:v>-30.993917499999899</c:v>
                </c:pt>
                <c:pt idx="146">
                  <c:v>-30.956344600000001</c:v>
                </c:pt>
                <c:pt idx="147">
                  <c:v>-31.142023099999999</c:v>
                </c:pt>
                <c:pt idx="148">
                  <c:v>-32.405094099999999</c:v>
                </c:pt>
                <c:pt idx="149">
                  <c:v>-32.295703899999999</c:v>
                </c:pt>
                <c:pt idx="150">
                  <c:v>-32.594165799999999</c:v>
                </c:pt>
                <c:pt idx="151">
                  <c:v>-34.047065699999997</c:v>
                </c:pt>
                <c:pt idx="152">
                  <c:v>-33.436824799999997</c:v>
                </c:pt>
                <c:pt idx="153">
                  <c:v>-34.048732800000003</c:v>
                </c:pt>
                <c:pt idx="154">
                  <c:v>-34.520393400000003</c:v>
                </c:pt>
                <c:pt idx="155">
                  <c:v>-33.587325999999997</c:v>
                </c:pt>
                <c:pt idx="156">
                  <c:v>-33.908698999999999</c:v>
                </c:pt>
                <c:pt idx="157">
                  <c:v>-33.418136599999997</c:v>
                </c:pt>
                <c:pt idx="158">
                  <c:v>-32.857116699999999</c:v>
                </c:pt>
                <c:pt idx="159">
                  <c:v>-33.341098799999997</c:v>
                </c:pt>
                <c:pt idx="160">
                  <c:v>-32.399879499999997</c:v>
                </c:pt>
                <c:pt idx="161">
                  <c:v>-32.026287099999998</c:v>
                </c:pt>
                <c:pt idx="162">
                  <c:v>-32.012405399999999</c:v>
                </c:pt>
                <c:pt idx="163">
                  <c:v>-31.2895203</c:v>
                </c:pt>
                <c:pt idx="164">
                  <c:v>-31.215904200000001</c:v>
                </c:pt>
                <c:pt idx="165">
                  <c:v>-31.3430252</c:v>
                </c:pt>
                <c:pt idx="166">
                  <c:v>-31.383892100000001</c:v>
                </c:pt>
                <c:pt idx="167">
                  <c:v>-31.510133700000001</c:v>
                </c:pt>
                <c:pt idx="168">
                  <c:v>-31.280046500000001</c:v>
                </c:pt>
                <c:pt idx="169">
                  <c:v>-31.904281600000001</c:v>
                </c:pt>
                <c:pt idx="170">
                  <c:v>-31.8237782</c:v>
                </c:pt>
                <c:pt idx="171">
                  <c:v>-32.187076599999997</c:v>
                </c:pt>
                <c:pt idx="172">
                  <c:v>-32.313812300000002</c:v>
                </c:pt>
                <c:pt idx="173">
                  <c:v>-33.038795499999999</c:v>
                </c:pt>
                <c:pt idx="174">
                  <c:v>-32.813201900000003</c:v>
                </c:pt>
                <c:pt idx="175">
                  <c:v>-33.479888899999999</c:v>
                </c:pt>
                <c:pt idx="176">
                  <c:v>-33.678668999999999</c:v>
                </c:pt>
                <c:pt idx="177">
                  <c:v>-33.262939500000002</c:v>
                </c:pt>
                <c:pt idx="178">
                  <c:v>-34.658374799999997</c:v>
                </c:pt>
                <c:pt idx="179">
                  <c:v>-35.396324200000002</c:v>
                </c:pt>
                <c:pt idx="180">
                  <c:v>-35.753032699999999</c:v>
                </c:pt>
                <c:pt idx="181">
                  <c:v>-36.423164399999997</c:v>
                </c:pt>
                <c:pt idx="182">
                  <c:v>-36.307331099999999</c:v>
                </c:pt>
                <c:pt idx="183">
                  <c:v>-36.605190299999997</c:v>
                </c:pt>
                <c:pt idx="184">
                  <c:v>-37.230953200000002</c:v>
                </c:pt>
                <c:pt idx="185">
                  <c:v>-36.8354797</c:v>
                </c:pt>
                <c:pt idx="186">
                  <c:v>-37.0659256</c:v>
                </c:pt>
                <c:pt idx="187">
                  <c:v>-38.019981399999999</c:v>
                </c:pt>
                <c:pt idx="188">
                  <c:v>-36.566635099999999</c:v>
                </c:pt>
                <c:pt idx="189">
                  <c:v>-36.611496000000002</c:v>
                </c:pt>
                <c:pt idx="190">
                  <c:v>-36.954570799999999</c:v>
                </c:pt>
                <c:pt idx="191">
                  <c:v>-35.724670400000001</c:v>
                </c:pt>
                <c:pt idx="192">
                  <c:v>-36.272571599999999</c:v>
                </c:pt>
                <c:pt idx="193">
                  <c:v>-36.443454699999997</c:v>
                </c:pt>
                <c:pt idx="194">
                  <c:v>-34.307247199999999</c:v>
                </c:pt>
                <c:pt idx="195">
                  <c:v>-36.235687300000002</c:v>
                </c:pt>
                <c:pt idx="196">
                  <c:v>-36.110626199999999</c:v>
                </c:pt>
                <c:pt idx="197">
                  <c:v>-35.1470451</c:v>
                </c:pt>
                <c:pt idx="198">
                  <c:v>-36.484279600000001</c:v>
                </c:pt>
                <c:pt idx="199">
                  <c:v>-36.140739400000001</c:v>
                </c:pt>
                <c:pt idx="200">
                  <c:v>-33.532825500000001</c:v>
                </c:pt>
                <c:pt idx="201">
                  <c:v>-34.634922000000003</c:v>
                </c:pt>
                <c:pt idx="202">
                  <c:v>-33.656990100000002</c:v>
                </c:pt>
                <c:pt idx="203">
                  <c:v>-31.731115299999999</c:v>
                </c:pt>
                <c:pt idx="204">
                  <c:v>-32.246299700000002</c:v>
                </c:pt>
                <c:pt idx="205">
                  <c:v>-31.1416492</c:v>
                </c:pt>
                <c:pt idx="206">
                  <c:v>-29.244062400000001</c:v>
                </c:pt>
                <c:pt idx="207">
                  <c:v>-28.9545517</c:v>
                </c:pt>
                <c:pt idx="208">
                  <c:v>-28.0447083</c:v>
                </c:pt>
                <c:pt idx="209">
                  <c:v>-26.9211235</c:v>
                </c:pt>
                <c:pt idx="210">
                  <c:v>-26.248550399999999</c:v>
                </c:pt>
                <c:pt idx="211">
                  <c:v>-25.234228099999999</c:v>
                </c:pt>
                <c:pt idx="212">
                  <c:v>-24.258491500000002</c:v>
                </c:pt>
                <c:pt idx="213">
                  <c:v>-23.461561199999998</c:v>
                </c:pt>
                <c:pt idx="214">
                  <c:v>-22.536792800000001</c:v>
                </c:pt>
                <c:pt idx="215">
                  <c:v>-22.1069183</c:v>
                </c:pt>
                <c:pt idx="216">
                  <c:v>-21.460706699999999</c:v>
                </c:pt>
                <c:pt idx="217">
                  <c:v>-20.5801105</c:v>
                </c:pt>
                <c:pt idx="218">
                  <c:v>-20.2214642</c:v>
                </c:pt>
                <c:pt idx="219">
                  <c:v>-19.657911299999999</c:v>
                </c:pt>
                <c:pt idx="220">
                  <c:v>-18.8717746999999</c:v>
                </c:pt>
                <c:pt idx="221">
                  <c:v>-18.654602099999899</c:v>
                </c:pt>
                <c:pt idx="222">
                  <c:v>-18.2377872</c:v>
                </c:pt>
                <c:pt idx="223">
                  <c:v>-17.558172200000001</c:v>
                </c:pt>
                <c:pt idx="224">
                  <c:v>-17.273599600000001</c:v>
                </c:pt>
                <c:pt idx="225">
                  <c:v>-17.065687199999999</c:v>
                </c:pt>
                <c:pt idx="226">
                  <c:v>-16.620847699999899</c:v>
                </c:pt>
                <c:pt idx="227">
                  <c:v>-16.5496616</c:v>
                </c:pt>
                <c:pt idx="228">
                  <c:v>-16.2791481</c:v>
                </c:pt>
                <c:pt idx="229">
                  <c:v>-15.9620646999999</c:v>
                </c:pt>
                <c:pt idx="230">
                  <c:v>-15.899683</c:v>
                </c:pt>
                <c:pt idx="231">
                  <c:v>-15.672904000000001</c:v>
                </c:pt>
                <c:pt idx="232">
                  <c:v>-15.406466500000001</c:v>
                </c:pt>
                <c:pt idx="233">
                  <c:v>-15.449552499999999</c:v>
                </c:pt>
                <c:pt idx="234">
                  <c:v>-15.299445199999999</c:v>
                </c:pt>
                <c:pt idx="235">
                  <c:v>-15.1783608999999</c:v>
                </c:pt>
                <c:pt idx="236">
                  <c:v>-15.279910999999901</c:v>
                </c:pt>
                <c:pt idx="237">
                  <c:v>-15.1673727</c:v>
                </c:pt>
                <c:pt idx="238">
                  <c:v>-15.311860100000001</c:v>
                </c:pt>
                <c:pt idx="239">
                  <c:v>-15.4251738</c:v>
                </c:pt>
                <c:pt idx="240">
                  <c:v>-15.288433999999899</c:v>
                </c:pt>
                <c:pt idx="241">
                  <c:v>-15.4552268999999</c:v>
                </c:pt>
                <c:pt idx="242">
                  <c:v>-15.765731799999999</c:v>
                </c:pt>
                <c:pt idx="243">
                  <c:v>-15.697480199999999</c:v>
                </c:pt>
                <c:pt idx="244">
                  <c:v>-16.090358699999999</c:v>
                </c:pt>
                <c:pt idx="245">
                  <c:v>-16.395191199999999</c:v>
                </c:pt>
                <c:pt idx="246">
                  <c:v>-16.509479500000001</c:v>
                </c:pt>
                <c:pt idx="247">
                  <c:v>-16.991872799999999</c:v>
                </c:pt>
                <c:pt idx="248">
                  <c:v>-17.1360226</c:v>
                </c:pt>
                <c:pt idx="249">
                  <c:v>-17.5411854</c:v>
                </c:pt>
                <c:pt idx="250">
                  <c:v>-18.037916200000002</c:v>
                </c:pt>
                <c:pt idx="251">
                  <c:v>-18.249507900000001</c:v>
                </c:pt>
                <c:pt idx="252">
                  <c:v>-18.860527000000001</c:v>
                </c:pt>
                <c:pt idx="253">
                  <c:v>-19.4728317</c:v>
                </c:pt>
                <c:pt idx="254">
                  <c:v>-19.742530799999901</c:v>
                </c:pt>
                <c:pt idx="255">
                  <c:v>-20.447422</c:v>
                </c:pt>
                <c:pt idx="256">
                  <c:v>-21.0683708</c:v>
                </c:pt>
                <c:pt idx="257">
                  <c:v>-21.4834557</c:v>
                </c:pt>
                <c:pt idx="258">
                  <c:v>-22.274978600000001</c:v>
                </c:pt>
                <c:pt idx="259">
                  <c:v>-22.535444300000002</c:v>
                </c:pt>
                <c:pt idx="260">
                  <c:v>-23.2739105</c:v>
                </c:pt>
                <c:pt idx="261">
                  <c:v>-24.530668299999999</c:v>
                </c:pt>
                <c:pt idx="262">
                  <c:v>-24.840353</c:v>
                </c:pt>
                <c:pt idx="263">
                  <c:v>-25.414089199999999</c:v>
                </c:pt>
                <c:pt idx="264">
                  <c:v>-27.070100799999999</c:v>
                </c:pt>
                <c:pt idx="265">
                  <c:v>-27.067535400000001</c:v>
                </c:pt>
                <c:pt idx="266">
                  <c:v>-27.117307699999898</c:v>
                </c:pt>
                <c:pt idx="267">
                  <c:v>-29.774360699999999</c:v>
                </c:pt>
                <c:pt idx="268">
                  <c:v>-29.4992065</c:v>
                </c:pt>
                <c:pt idx="269">
                  <c:v>-30.022800400000001</c:v>
                </c:pt>
                <c:pt idx="270">
                  <c:v>-32.267120400000003</c:v>
                </c:pt>
                <c:pt idx="271">
                  <c:v>-32.248405499999997</c:v>
                </c:pt>
                <c:pt idx="272">
                  <c:v>-32.410007499999999</c:v>
                </c:pt>
                <c:pt idx="273">
                  <c:v>-34.605941799999997</c:v>
                </c:pt>
                <c:pt idx="274">
                  <c:v>-34.325969700000002</c:v>
                </c:pt>
                <c:pt idx="275">
                  <c:v>-35.235580400000003</c:v>
                </c:pt>
                <c:pt idx="276">
                  <c:v>-34.318336500000001</c:v>
                </c:pt>
                <c:pt idx="277">
                  <c:v>-35.519554100000001</c:v>
                </c:pt>
                <c:pt idx="278">
                  <c:v>-36.388339999999999</c:v>
                </c:pt>
                <c:pt idx="279">
                  <c:v>-32.917594899999997</c:v>
                </c:pt>
                <c:pt idx="280">
                  <c:v>-33.631408700000001</c:v>
                </c:pt>
                <c:pt idx="281">
                  <c:v>-40.6916656</c:v>
                </c:pt>
                <c:pt idx="282">
                  <c:v>-34.195625300000003</c:v>
                </c:pt>
                <c:pt idx="283">
                  <c:v>-33.056911499999998</c:v>
                </c:pt>
                <c:pt idx="284">
                  <c:v>-38.331993099999998</c:v>
                </c:pt>
                <c:pt idx="285">
                  <c:v>-33.654132799999999</c:v>
                </c:pt>
                <c:pt idx="286">
                  <c:v>-30.255441699999999</c:v>
                </c:pt>
                <c:pt idx="287">
                  <c:v>-35.581779500000003</c:v>
                </c:pt>
                <c:pt idx="288">
                  <c:v>-39.034622200000001</c:v>
                </c:pt>
                <c:pt idx="289">
                  <c:v>-31.368143100000001</c:v>
                </c:pt>
                <c:pt idx="290">
                  <c:v>-30.288980500000001</c:v>
                </c:pt>
                <c:pt idx="291">
                  <c:v>-33.743919400000003</c:v>
                </c:pt>
                <c:pt idx="292">
                  <c:v>-30.013818700000002</c:v>
                </c:pt>
                <c:pt idx="293">
                  <c:v>-28.683641399999999</c:v>
                </c:pt>
                <c:pt idx="294">
                  <c:v>-32.447921800000003</c:v>
                </c:pt>
                <c:pt idx="295">
                  <c:v>-31.025844599999999</c:v>
                </c:pt>
                <c:pt idx="296">
                  <c:v>-28.0222397</c:v>
                </c:pt>
                <c:pt idx="297">
                  <c:v>-29.554866799999999</c:v>
                </c:pt>
                <c:pt idx="298">
                  <c:v>-29.297958399999999</c:v>
                </c:pt>
                <c:pt idx="299">
                  <c:v>-28.839908600000001</c:v>
                </c:pt>
                <c:pt idx="300">
                  <c:v>-31.957605399999998</c:v>
                </c:pt>
                <c:pt idx="301">
                  <c:v>-30.2331219</c:v>
                </c:pt>
                <c:pt idx="302">
                  <c:v>-29.965558999999999</c:v>
                </c:pt>
                <c:pt idx="303">
                  <c:v>-32.782318099999998</c:v>
                </c:pt>
                <c:pt idx="304">
                  <c:v>-30.021854399999999</c:v>
                </c:pt>
                <c:pt idx="305">
                  <c:v>-31.8725281</c:v>
                </c:pt>
                <c:pt idx="306">
                  <c:v>-31.1385422</c:v>
                </c:pt>
                <c:pt idx="307">
                  <c:v>-30.6446991</c:v>
                </c:pt>
                <c:pt idx="308">
                  <c:v>-31.691951799999998</c:v>
                </c:pt>
                <c:pt idx="309">
                  <c:v>-30.449150100000001</c:v>
                </c:pt>
                <c:pt idx="310">
                  <c:v>-30.108447999999999</c:v>
                </c:pt>
                <c:pt idx="311">
                  <c:v>-34.762146000000001</c:v>
                </c:pt>
                <c:pt idx="312">
                  <c:v>-31.6230145</c:v>
                </c:pt>
                <c:pt idx="313">
                  <c:v>-30.024032600000002</c:v>
                </c:pt>
                <c:pt idx="314">
                  <c:v>-28.224432</c:v>
                </c:pt>
                <c:pt idx="315">
                  <c:v>-27.144597999999998</c:v>
                </c:pt>
                <c:pt idx="316">
                  <c:v>-28.3725758</c:v>
                </c:pt>
                <c:pt idx="317">
                  <c:v>-28.197717699999998</c:v>
                </c:pt>
                <c:pt idx="318">
                  <c:v>-24.6198044</c:v>
                </c:pt>
                <c:pt idx="319">
                  <c:v>-27.094428999999899</c:v>
                </c:pt>
                <c:pt idx="320">
                  <c:v>-24.9159851</c:v>
                </c:pt>
                <c:pt idx="321">
                  <c:v>-26.263982800000001</c:v>
                </c:pt>
                <c:pt idx="322">
                  <c:v>-24.605409600000002</c:v>
                </c:pt>
                <c:pt idx="323">
                  <c:v>-23.800771699999999</c:v>
                </c:pt>
                <c:pt idx="324">
                  <c:v>-23.0037956</c:v>
                </c:pt>
                <c:pt idx="325">
                  <c:v>-22.945793200000001</c:v>
                </c:pt>
                <c:pt idx="326">
                  <c:v>-22.3064404</c:v>
                </c:pt>
                <c:pt idx="327">
                  <c:v>-21.739173900000001</c:v>
                </c:pt>
                <c:pt idx="328">
                  <c:v>-21.582943</c:v>
                </c:pt>
                <c:pt idx="329">
                  <c:v>-20.859386400000002</c:v>
                </c:pt>
                <c:pt idx="330">
                  <c:v>-21.035732299999999</c:v>
                </c:pt>
                <c:pt idx="331">
                  <c:v>-21.3427525</c:v>
                </c:pt>
                <c:pt idx="332">
                  <c:v>-20.785774199999999</c:v>
                </c:pt>
                <c:pt idx="333">
                  <c:v>-20.988954499999998</c:v>
                </c:pt>
                <c:pt idx="334">
                  <c:v>-21.0404415</c:v>
                </c:pt>
                <c:pt idx="335">
                  <c:v>-20.872467</c:v>
                </c:pt>
                <c:pt idx="336">
                  <c:v>-20.8937092</c:v>
                </c:pt>
                <c:pt idx="337">
                  <c:v>-20.9115009</c:v>
                </c:pt>
                <c:pt idx="338">
                  <c:v>-21.6650448</c:v>
                </c:pt>
                <c:pt idx="339">
                  <c:v>-22.002635999999999</c:v>
                </c:pt>
                <c:pt idx="340">
                  <c:v>-22.063939999999999</c:v>
                </c:pt>
                <c:pt idx="341">
                  <c:v>-22.668464700000001</c:v>
                </c:pt>
                <c:pt idx="342">
                  <c:v>-23.444229100000001</c:v>
                </c:pt>
                <c:pt idx="343">
                  <c:v>-23.796165500000001</c:v>
                </c:pt>
                <c:pt idx="344">
                  <c:v>-24.702499400000001</c:v>
                </c:pt>
                <c:pt idx="345">
                  <c:v>-26.084352500000001</c:v>
                </c:pt>
                <c:pt idx="346">
                  <c:v>-27.0795441</c:v>
                </c:pt>
                <c:pt idx="347">
                  <c:v>-28.8113575</c:v>
                </c:pt>
                <c:pt idx="348">
                  <c:v>-30.775325800000001</c:v>
                </c:pt>
                <c:pt idx="349">
                  <c:v>-31.853725399999998</c:v>
                </c:pt>
                <c:pt idx="350">
                  <c:v>-34.868843099999999</c:v>
                </c:pt>
                <c:pt idx="351">
                  <c:v>-38.440586099999997</c:v>
                </c:pt>
                <c:pt idx="352">
                  <c:v>-34.6739502</c:v>
                </c:pt>
                <c:pt idx="353">
                  <c:v>-34.545150800000002</c:v>
                </c:pt>
                <c:pt idx="354">
                  <c:v>-33.435264599999996</c:v>
                </c:pt>
                <c:pt idx="355">
                  <c:v>-31.7272797</c:v>
                </c:pt>
                <c:pt idx="356">
                  <c:v>-29.172674199999999</c:v>
                </c:pt>
                <c:pt idx="357">
                  <c:v>-29.4224453</c:v>
                </c:pt>
                <c:pt idx="358">
                  <c:v>-27.623235699999999</c:v>
                </c:pt>
                <c:pt idx="359">
                  <c:v>-26.907842599999999</c:v>
                </c:pt>
                <c:pt idx="360">
                  <c:v>-25.293966300000001</c:v>
                </c:pt>
                <c:pt idx="361">
                  <c:v>-25.4923973</c:v>
                </c:pt>
                <c:pt idx="362">
                  <c:v>-25.111419699999999</c:v>
                </c:pt>
                <c:pt idx="363">
                  <c:v>-24.216745400000001</c:v>
                </c:pt>
                <c:pt idx="364">
                  <c:v>-24.788166</c:v>
                </c:pt>
                <c:pt idx="365">
                  <c:v>-26.152339900000001</c:v>
                </c:pt>
                <c:pt idx="366">
                  <c:v>-22.918481799999899</c:v>
                </c:pt>
                <c:pt idx="367">
                  <c:v>-26.494657499999999</c:v>
                </c:pt>
                <c:pt idx="368">
                  <c:v>-23.741043099999999</c:v>
                </c:pt>
                <c:pt idx="369">
                  <c:v>-25.226503399999999</c:v>
                </c:pt>
                <c:pt idx="370">
                  <c:v>-26.482477200000002</c:v>
                </c:pt>
                <c:pt idx="371">
                  <c:v>-28.089777000000002</c:v>
                </c:pt>
                <c:pt idx="372">
                  <c:v>-24.503252</c:v>
                </c:pt>
                <c:pt idx="373">
                  <c:v>-26.435434300000001</c:v>
                </c:pt>
                <c:pt idx="374">
                  <c:v>-26.0431843</c:v>
                </c:pt>
                <c:pt idx="375">
                  <c:v>-24.194879499999999</c:v>
                </c:pt>
                <c:pt idx="376">
                  <c:v>-25.3389454</c:v>
                </c:pt>
                <c:pt idx="377">
                  <c:v>-23.7369518</c:v>
                </c:pt>
                <c:pt idx="378">
                  <c:v>-22.931743600000001</c:v>
                </c:pt>
                <c:pt idx="379">
                  <c:v>-22.2118225</c:v>
                </c:pt>
                <c:pt idx="380">
                  <c:v>-22.027441</c:v>
                </c:pt>
                <c:pt idx="381">
                  <c:v>-20.287813199999999</c:v>
                </c:pt>
                <c:pt idx="382">
                  <c:v>-19.935563999999999</c:v>
                </c:pt>
                <c:pt idx="383">
                  <c:v>-19.257411999999999</c:v>
                </c:pt>
                <c:pt idx="384">
                  <c:v>-18.926425900000002</c:v>
                </c:pt>
                <c:pt idx="385">
                  <c:v>-16.884849500000001</c:v>
                </c:pt>
                <c:pt idx="386">
                  <c:v>-17.563768400000001</c:v>
                </c:pt>
                <c:pt idx="387">
                  <c:v>-16.717935600000001</c:v>
                </c:pt>
                <c:pt idx="388">
                  <c:v>-15.7932472</c:v>
                </c:pt>
                <c:pt idx="389">
                  <c:v>-15.414232299999901</c:v>
                </c:pt>
                <c:pt idx="390">
                  <c:v>-15.5252132</c:v>
                </c:pt>
                <c:pt idx="391">
                  <c:v>-14.414401099999999</c:v>
                </c:pt>
                <c:pt idx="392">
                  <c:v>-14.293712599999999</c:v>
                </c:pt>
                <c:pt idx="393">
                  <c:v>-13.840139399999901</c:v>
                </c:pt>
                <c:pt idx="394">
                  <c:v>-13.290923100000001</c:v>
                </c:pt>
                <c:pt idx="395">
                  <c:v>-12.7439137</c:v>
                </c:pt>
                <c:pt idx="396">
                  <c:v>-12.6451014999999</c:v>
                </c:pt>
                <c:pt idx="397">
                  <c:v>-12.0599661</c:v>
                </c:pt>
                <c:pt idx="398">
                  <c:v>-11.716690099999999</c:v>
                </c:pt>
                <c:pt idx="399">
                  <c:v>-11.372846600000001</c:v>
                </c:pt>
                <c:pt idx="400">
                  <c:v>-10.9704923999999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B10-4E4C-9572-5AC1A99E42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7345599"/>
        <c:axId val="427344639"/>
      </c:scatterChart>
      <c:valAx>
        <c:axId val="427345599"/>
        <c:scaling>
          <c:orientation val="minMax"/>
          <c:max val="26000000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Frequency (GHz)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344639"/>
        <c:crosses val="autoZero"/>
        <c:crossBetween val="midCat"/>
        <c:majorUnit val="2000000000"/>
        <c:dispUnits>
          <c:builtInUnit val="billions"/>
        </c:dispUnits>
      </c:valAx>
      <c:valAx>
        <c:axId val="427344639"/>
        <c:scaling>
          <c:orientation val="minMax"/>
          <c:max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S11 (dB)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34559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9" y="0"/>
            <a:ext cx="12192127" cy="68562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688113" y="919165"/>
            <a:ext cx="2834697" cy="749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46349" y="2943225"/>
            <a:ext cx="6402467" cy="6400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MACOM Title Slide </a:t>
            </a:r>
            <a:br>
              <a:rPr lang="en-US" dirty="0"/>
            </a:br>
            <a:r>
              <a:rPr lang="en-US" dirty="0"/>
              <a:t>Arial Black 24pt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646349" y="3749040"/>
            <a:ext cx="6096001" cy="731520"/>
          </a:xfrm>
        </p:spPr>
        <p:txBody>
          <a:bodyPr/>
          <a:lstStyle>
            <a:lvl1pPr marL="0" indent="0">
              <a:spcBef>
                <a:spcPts val="600"/>
              </a:spcBef>
              <a:buFontTx/>
              <a:buNone/>
              <a:defRPr sz="1800" baseline="0">
                <a:solidFill>
                  <a:schemeClr val="bg1"/>
                </a:solidFill>
              </a:defRPr>
            </a:lvl1pPr>
            <a:lvl2pPr marL="400050" indent="0">
              <a:buFontTx/>
              <a:buNone/>
              <a:defRPr/>
            </a:lvl2pPr>
            <a:lvl3pPr marL="800100" indent="0">
              <a:buFontTx/>
              <a:buNone/>
              <a:defRPr/>
            </a:lvl3pPr>
            <a:lvl4pPr marL="1143000" indent="0">
              <a:buFontTx/>
              <a:buNone/>
              <a:defRPr/>
            </a:lvl4pPr>
            <a:lvl5pPr marL="1543050" indent="0">
              <a:buFontTx/>
              <a:buNone/>
              <a:defRPr/>
            </a:lvl5pPr>
          </a:lstStyle>
          <a:p>
            <a:r>
              <a:rPr lang="en-US" dirty="0"/>
              <a:t>Click to edit Subhead Arial 18pt</a:t>
            </a:r>
            <a:br>
              <a:rPr lang="en-US" dirty="0"/>
            </a:br>
            <a:r>
              <a:rPr lang="en-US" dirty="0"/>
              <a:t>Presenter Name and Date</a:t>
            </a:r>
          </a:p>
        </p:txBody>
      </p:sp>
    </p:spTree>
    <p:extLst>
      <p:ext uri="{BB962C8B-B14F-4D97-AF65-F5344CB8AC3E}">
        <p14:creationId xmlns:p14="http://schemas.microsoft.com/office/powerpoint/2010/main" val="3013249369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BC664-E6BB-930D-78C3-A220549C19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AF2C0F-803C-4C68-DE6F-56FB80E25E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997FB9-AE0A-1030-9007-1A06B69DD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15D85-71A0-43A3-801A-34467BF9AC64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8645B3-C8B9-7C23-B5AC-529C69C60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B1ED65-5E69-AD04-7AE3-2B00AF1BA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A222-93BD-4F14-8352-E165F5F4C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9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2426"/>
            <a:ext cx="11689076" cy="27797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3" y="4648708"/>
            <a:ext cx="5240877" cy="22219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010554" y="485084"/>
            <a:ext cx="1756105" cy="27594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6349" y="1920240"/>
            <a:ext cx="9146382" cy="640080"/>
          </a:xfr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646349" y="2651760"/>
            <a:ext cx="9146382" cy="91440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  <a:lvl2pPr marL="400050" indent="0">
              <a:buFontTx/>
              <a:buNone/>
              <a:defRPr/>
            </a:lvl2pPr>
            <a:lvl3pPr marL="800100" indent="0">
              <a:buFontTx/>
              <a:buNone/>
              <a:defRPr/>
            </a:lvl3pPr>
            <a:lvl4pPr marL="1143000" indent="0">
              <a:buFontTx/>
              <a:buNone/>
              <a:defRPr/>
            </a:lvl4pPr>
            <a:lvl5pPr marL="154305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684570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447960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0333" y="310896"/>
            <a:ext cx="8534401" cy="365760"/>
          </a:xfrm>
        </p:spPr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1"/>
          </p:nvPr>
        </p:nvSpPr>
        <p:spPr bwMode="gray">
          <a:xfrm>
            <a:off x="550332" y="676275"/>
            <a:ext cx="11089218" cy="365760"/>
          </a:xfrm>
        </p:spPr>
        <p:txBody>
          <a:bodyPr anchor="t" anchorCtr="0"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800" b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88850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50334" y="1504951"/>
            <a:ext cx="5357706" cy="466883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>
              <a:spcBef>
                <a:spcPts val="800"/>
              </a:spcBef>
              <a:defRPr sz="1600"/>
            </a:lvl3pPr>
            <a:lvl4pPr marL="1143000" indent="-228600">
              <a:spcBef>
                <a:spcPts val="800"/>
              </a:spcBef>
              <a:defRPr sz="1600"/>
            </a:lvl4pPr>
            <a:lvl5pPr marL="1485900" indent="-228600">
              <a:spcBef>
                <a:spcPts val="8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281845" y="1504951"/>
            <a:ext cx="5357706" cy="466883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>
              <a:spcBef>
                <a:spcPts val="800"/>
              </a:spcBef>
              <a:defRPr sz="1600"/>
            </a:lvl3pPr>
            <a:lvl4pPr marL="1143000" indent="-228600">
              <a:spcBef>
                <a:spcPts val="800"/>
              </a:spcBef>
              <a:defRPr sz="1600"/>
            </a:lvl4pPr>
            <a:lvl5pPr marL="1485900" indent="-228600">
              <a:spcBef>
                <a:spcPts val="8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183311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50334" y="1504951"/>
            <a:ext cx="5357706" cy="466883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>
              <a:spcBef>
                <a:spcPts val="800"/>
              </a:spcBef>
              <a:defRPr sz="1600"/>
            </a:lvl3pPr>
            <a:lvl4pPr marL="1143000" indent="-228600">
              <a:spcBef>
                <a:spcPts val="800"/>
              </a:spcBef>
              <a:defRPr sz="1600"/>
            </a:lvl4pPr>
            <a:lvl5pPr marL="1485900" indent="-228600">
              <a:spcBef>
                <a:spcPts val="8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281845" y="1504951"/>
            <a:ext cx="5357706" cy="466883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>
              <a:spcBef>
                <a:spcPts val="800"/>
              </a:spcBef>
              <a:defRPr sz="1600"/>
            </a:lvl3pPr>
            <a:lvl4pPr marL="1143000" indent="-228600">
              <a:spcBef>
                <a:spcPts val="800"/>
              </a:spcBef>
              <a:defRPr sz="1600"/>
            </a:lvl4pPr>
            <a:lvl5pPr marL="1485900" indent="-228600">
              <a:spcBef>
                <a:spcPts val="8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3" y="310896"/>
            <a:ext cx="8534401" cy="3657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1"/>
          </p:nvPr>
        </p:nvSpPr>
        <p:spPr bwMode="gray">
          <a:xfrm>
            <a:off x="550331" y="676275"/>
            <a:ext cx="8534401" cy="365760"/>
          </a:xfrm>
        </p:spPr>
        <p:txBody>
          <a:bodyPr anchor="t" anchorCtr="0"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800" b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1506200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50334" y="1504950"/>
            <a:ext cx="5357706" cy="64008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spcBef>
                <a:spcPts val="0"/>
              </a:spcBef>
              <a:buNone/>
              <a:defRPr lang="en-US" sz="1800" b="1" dirty="0" smtClean="0">
                <a:latin typeface="+mj-lt"/>
              </a:defRPr>
            </a:lvl1pPr>
          </a:lstStyle>
          <a:p>
            <a:pPr marL="0" lvl="0" indent="0"/>
            <a:r>
              <a:rPr lang="en-US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550334" y="2126744"/>
            <a:ext cx="5357706" cy="404704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>
              <a:spcBef>
                <a:spcPts val="800"/>
              </a:spcBef>
              <a:defRPr sz="1600"/>
            </a:lvl3pPr>
            <a:lvl4pPr>
              <a:spcBef>
                <a:spcPts val="800"/>
              </a:spcBef>
              <a:defRPr sz="1600"/>
            </a:lvl4pPr>
            <a:lvl5pPr marL="1600200" indent="-228600">
              <a:spcBef>
                <a:spcPts val="800"/>
              </a:spcBef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6281845" y="1504950"/>
            <a:ext cx="5357706" cy="64008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spcBef>
                <a:spcPts val="0"/>
              </a:spcBef>
              <a:buNone/>
              <a:defRPr lang="en-US" sz="1800" b="1" dirty="0" smtClean="0">
                <a:latin typeface="+mj-lt"/>
              </a:defRPr>
            </a:lvl1pPr>
          </a:lstStyle>
          <a:p>
            <a:pPr marL="0" lvl="0" indent="0"/>
            <a:r>
              <a:rPr lang="en-US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 bwMode="gray">
          <a:xfrm>
            <a:off x="6281845" y="2126744"/>
            <a:ext cx="5357706" cy="404704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>
              <a:spcBef>
                <a:spcPts val="800"/>
              </a:spcBef>
              <a:defRPr sz="1600"/>
            </a:lvl3pPr>
            <a:lvl4pPr>
              <a:spcBef>
                <a:spcPts val="800"/>
              </a:spcBef>
              <a:defRPr sz="1600"/>
            </a:lvl4pPr>
            <a:lvl5pPr marL="1485900" indent="-228600">
              <a:spcBef>
                <a:spcPts val="800"/>
              </a:spcBef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5009680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116912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3054261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82303"/>
            <a:ext cx="12192127" cy="2386584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 bwMode="auto">
          <a:xfrm>
            <a:off x="0" y="1147763"/>
            <a:ext cx="11699747" cy="0"/>
          </a:xfrm>
          <a:prstGeom prst="line">
            <a:avLst/>
          </a:prstGeom>
          <a:solidFill>
            <a:schemeClr val="accent2"/>
          </a:solidFill>
          <a:ln w="28575" cap="sq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>
            <a:off x="10010554" y="485084"/>
            <a:ext cx="1756105" cy="275947"/>
          </a:xfrm>
          <a:prstGeom prst="rect">
            <a:avLst/>
          </a:prstGeom>
        </p:spPr>
      </p:pic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550333" y="310896"/>
            <a:ext cx="8534401" cy="64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50334" y="1504953"/>
            <a:ext cx="11089216" cy="466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53996" name="Text Box 12"/>
          <p:cNvSpPr txBox="1">
            <a:spLocks noChangeArrowheads="1"/>
          </p:cNvSpPr>
          <p:nvPr/>
        </p:nvSpPr>
        <p:spPr bwMode="gray">
          <a:xfrm>
            <a:off x="550334" y="6557965"/>
            <a:ext cx="7467600" cy="300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40" tIns="45720" rIns="91440" bIns="45720"/>
          <a:lstStyle/>
          <a:p>
            <a:pPr algn="l">
              <a:spcBef>
                <a:spcPts val="900"/>
              </a:spcBef>
            </a:pPr>
            <a:r>
              <a:rPr lang="en-US" sz="1000" kern="1200" dirty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Company Confidential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gray">
          <a:xfrm>
            <a:off x="10568518" y="6557965"/>
            <a:ext cx="1071033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32004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78AFB4-C6FC-46C2-866E-1D035D18C51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1213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>
    <p:wipe dir="r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0" i="0" u="none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1" fontAlgn="base" hangingPunct="1">
        <a:lnSpc>
          <a:spcPct val="95000"/>
        </a:lnSpc>
        <a:spcBef>
          <a:spcPts val="1200"/>
        </a:spcBef>
        <a:spcAft>
          <a:spcPct val="0"/>
        </a:spcAft>
        <a:buClr>
          <a:schemeClr val="accent2"/>
        </a:buClr>
        <a:buFont typeface="Arial Black" panose="020B0A04020102020204" pitchFamily="34" charset="0"/>
        <a:buChar char="&gt;"/>
        <a:defRPr sz="2000">
          <a:solidFill>
            <a:schemeClr val="tx2"/>
          </a:solidFill>
          <a:latin typeface="+mn-lt"/>
          <a:ea typeface="+mn-ea"/>
          <a:cs typeface="+mn-cs"/>
        </a:defRPr>
      </a:lvl1pPr>
      <a:lvl2pPr marL="571500" indent="-228600" algn="l" rtl="0" eaLnBrk="1" fontAlgn="base" hangingPunct="1">
        <a:lnSpc>
          <a:spcPct val="95000"/>
        </a:lnSpc>
        <a:spcBef>
          <a:spcPts val="8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800">
          <a:solidFill>
            <a:schemeClr val="tx2"/>
          </a:solidFill>
          <a:latin typeface="+mn-lt"/>
        </a:defRPr>
      </a:lvl2pPr>
      <a:lvl3pPr marL="857250" indent="-228600" algn="l" rtl="0" eaLnBrk="1" fontAlgn="base" hangingPunct="1">
        <a:lnSpc>
          <a:spcPct val="95000"/>
        </a:lnSpc>
        <a:spcBef>
          <a:spcPts val="8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600">
          <a:solidFill>
            <a:schemeClr val="tx2"/>
          </a:solidFill>
          <a:latin typeface="+mn-lt"/>
        </a:defRPr>
      </a:lvl3pPr>
      <a:lvl4pPr marL="1143000" indent="-228600" algn="l" rtl="0" eaLnBrk="1" fontAlgn="base" hangingPunct="1">
        <a:lnSpc>
          <a:spcPct val="95000"/>
        </a:lnSpc>
        <a:spcBef>
          <a:spcPts val="8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600">
          <a:solidFill>
            <a:schemeClr val="tx2"/>
          </a:solidFill>
          <a:latin typeface="+mn-lt"/>
        </a:defRPr>
      </a:lvl4pPr>
      <a:lvl5pPr marL="1485900" indent="-228600" algn="l" rtl="0" eaLnBrk="1" fontAlgn="base" hangingPunct="1">
        <a:lnSpc>
          <a:spcPct val="95000"/>
        </a:lnSpc>
        <a:spcBef>
          <a:spcPts val="8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600">
          <a:solidFill>
            <a:schemeClr val="tx2"/>
          </a:solidFill>
          <a:latin typeface="+mn-lt"/>
        </a:defRPr>
      </a:lvl5pPr>
      <a:lvl6pPr marL="22288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0E36B95B-0D91-9635-E115-94AAEE92A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6349" y="2943225"/>
            <a:ext cx="6402467" cy="640080"/>
          </a:xfrm>
        </p:spPr>
        <p:txBody>
          <a:bodyPr/>
          <a:lstStyle/>
          <a:p>
            <a:r>
              <a:rPr lang="en-US" dirty="0"/>
              <a:t>MASW-011206 S-parameters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8E7E29C-323E-C531-4FDB-AECCCAEB54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46349" y="3749040"/>
            <a:ext cx="6096001" cy="731520"/>
          </a:xfrm>
        </p:spPr>
        <p:txBody>
          <a:bodyPr/>
          <a:lstStyle/>
          <a:p>
            <a:r>
              <a:rPr lang="en-US" dirty="0"/>
              <a:t>Diode Applications</a:t>
            </a:r>
          </a:p>
        </p:txBody>
      </p:sp>
    </p:spTree>
    <p:extLst>
      <p:ext uri="{BB962C8B-B14F-4D97-AF65-F5344CB8AC3E}">
        <p14:creationId xmlns:p14="http://schemas.microsoft.com/office/powerpoint/2010/main" val="2888687313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31FB89-4ED8-E91F-B9D8-AE2A4843D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THRU S-parameters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96063B-96AD-FA3C-0599-2D170934AF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56832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5533A4-5D69-B9E8-5786-B83DB1C57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THRU Insertion Loss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FE49A3B0-BB5D-4E05-9FA9-7FED3C45916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50863" y="1504950"/>
          <a:ext cx="11088687" cy="4668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3005446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8BD63-60C9-03D6-FE08-208269CFD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THRU Return Loss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D8300C3-0A37-4FED-A301-3362CB4C0A8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50863" y="1504950"/>
          <a:ext cx="11088687" cy="4668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42820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5F33353B-155A-B676-D245-178A4A759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334" y="1504951"/>
            <a:ext cx="5357706" cy="4668838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Part #:</a:t>
            </a:r>
            <a:r>
              <a:rPr lang="en-US" sz="1600" dirty="0"/>
              <a:t> MASW-011206</a:t>
            </a:r>
          </a:p>
          <a:p>
            <a:pPr marL="0" indent="0">
              <a:buNone/>
            </a:pPr>
            <a:r>
              <a:rPr lang="en-US" sz="1600" b="1" dirty="0"/>
              <a:t>File Format:</a:t>
            </a:r>
            <a:r>
              <a:rPr lang="en-US" sz="1600" dirty="0"/>
              <a:t> s3p</a:t>
            </a:r>
          </a:p>
          <a:p>
            <a:pPr marL="0" indent="0">
              <a:buNone/>
            </a:pPr>
            <a:r>
              <a:rPr lang="en-US" sz="1600" b="1" dirty="0"/>
              <a:t>Measurement Setup:</a:t>
            </a:r>
            <a:r>
              <a:rPr lang="en-US" sz="1600" dirty="0"/>
              <a:t> On sample board. </a:t>
            </a:r>
            <a:r>
              <a:rPr lang="en-US" sz="1600" b="1" dirty="0"/>
              <a:t>De-embedding is required. </a:t>
            </a:r>
          </a:p>
          <a:p>
            <a:pPr marL="0" indent="0">
              <a:buNone/>
            </a:pPr>
            <a:r>
              <a:rPr lang="en-US" sz="1600" b="1" dirty="0"/>
              <a:t>Connections:</a:t>
            </a:r>
          </a:p>
          <a:p>
            <a:r>
              <a:rPr lang="en-US" sz="1600" dirty="0"/>
              <a:t>Dut Board Connections</a:t>
            </a:r>
          </a:p>
          <a:p>
            <a:pPr lvl="1"/>
            <a:r>
              <a:rPr lang="en-US" sz="1400" dirty="0"/>
              <a:t>Port 1 = RFC  </a:t>
            </a:r>
          </a:p>
          <a:p>
            <a:pPr lvl="1"/>
            <a:r>
              <a:rPr lang="en-US" sz="1400" dirty="0"/>
              <a:t>Port 2 = RF1</a:t>
            </a:r>
          </a:p>
          <a:p>
            <a:pPr lvl="1"/>
            <a:r>
              <a:rPr lang="en-US" sz="1400" dirty="0"/>
              <a:t>Port 3 = RF2	</a:t>
            </a:r>
          </a:p>
          <a:p>
            <a:pPr marL="0" indent="0">
              <a:buNone/>
            </a:pPr>
            <a:r>
              <a:rPr lang="en-US" sz="1600" b="1" dirty="0"/>
              <a:t>Files</a:t>
            </a:r>
          </a:p>
          <a:p>
            <a:pPr lvl="1"/>
            <a:r>
              <a:rPr lang="en-US" sz="1400" dirty="0"/>
              <a:t>Raw Insertion Loss/Isolation from RFC to RF1/2</a:t>
            </a:r>
            <a:endParaRPr lang="en-US" sz="1200" dirty="0"/>
          </a:p>
          <a:p>
            <a:pPr lvl="2"/>
            <a:r>
              <a:rPr lang="en-US" sz="1200" dirty="0"/>
              <a:t>Ex. “MASW-011206_SN9_RF1IL_RF2ISO_25C.s3p”</a:t>
            </a:r>
          </a:p>
          <a:p>
            <a:pPr lvl="1"/>
            <a:r>
              <a:rPr lang="en-US" sz="1400" dirty="0"/>
              <a:t>THRU used for scaler de-embedding</a:t>
            </a:r>
          </a:p>
          <a:p>
            <a:pPr lvl="2"/>
            <a:r>
              <a:rPr lang="en-US" sz="1200" dirty="0"/>
              <a:t>Ex. “MASW-011206_SN1_THRU_25C_Port1Port2ONLY.s3p”</a:t>
            </a:r>
          </a:p>
          <a:p>
            <a:pPr lvl="2"/>
            <a:r>
              <a:rPr lang="en-US" sz="1200" dirty="0"/>
              <a:t>THRU only valid for Ports 1 and Ports 2</a:t>
            </a:r>
          </a:p>
          <a:p>
            <a:pPr lvl="2"/>
            <a:r>
              <a:rPr lang="en-US" sz="1200" dirty="0"/>
              <a:t>THRU cannot be used to correct for phase.</a:t>
            </a:r>
          </a:p>
          <a:p>
            <a:pPr lvl="2"/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145B28F2-C9DB-90BB-1652-4DAE52C5A9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960" y="1504951"/>
            <a:ext cx="5357706" cy="4668838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Test Conditions</a:t>
            </a:r>
          </a:p>
          <a:p>
            <a:r>
              <a:rPr lang="en-US" sz="1600" dirty="0"/>
              <a:t>Frequency: 100 MHz – 26 GHz</a:t>
            </a:r>
          </a:p>
          <a:p>
            <a:r>
              <a:rPr lang="en-US" sz="1600" dirty="0"/>
              <a:t>Temperature: -40, 25, 85 °C,</a:t>
            </a:r>
          </a:p>
          <a:p>
            <a:r>
              <a:rPr lang="en-US" sz="1600" dirty="0"/>
              <a:t>Power: -10 dBm</a:t>
            </a:r>
          </a:p>
          <a:p>
            <a:pPr marL="0" indent="0">
              <a:buNone/>
            </a:pPr>
            <a:r>
              <a:rPr lang="en-US" sz="1600" b="1" dirty="0"/>
              <a:t>Bias Conditions</a:t>
            </a:r>
          </a:p>
          <a:p>
            <a:r>
              <a:rPr lang="en-US" sz="1600" dirty="0"/>
              <a:t>RF1 Insertion Loss / RF2 Isolation</a:t>
            </a:r>
          </a:p>
          <a:p>
            <a:pPr lvl="1"/>
            <a:r>
              <a:rPr lang="en-US" sz="1400" dirty="0"/>
              <a:t>B1 = -10 V /10 mA, BC1 = 0V/10mA, B2 = +1.4V / 10 mA</a:t>
            </a:r>
          </a:p>
          <a:p>
            <a:r>
              <a:rPr lang="en-US" sz="1600" dirty="0"/>
              <a:t>RF1 Isolation / RF2 Insertion Loss</a:t>
            </a:r>
          </a:p>
          <a:p>
            <a:pPr lvl="1"/>
            <a:r>
              <a:rPr lang="en-US" sz="1400" dirty="0"/>
              <a:t>B1 = +1.4 V /10 mA, BC1 = 0V/10mA, B2 = -10 V / 10 mA</a:t>
            </a:r>
          </a:p>
          <a:p>
            <a:pPr marL="342900" lvl="1" indent="0">
              <a:buNone/>
            </a:pPr>
            <a:r>
              <a:rPr lang="en-US" dirty="0"/>
              <a:t> 	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095820-BB62-EE9A-71AD-EE11FDBDD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333" y="310896"/>
            <a:ext cx="8534401" cy="640080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Testing Overview</a:t>
            </a:r>
          </a:p>
        </p:txBody>
      </p:sp>
    </p:spTree>
    <p:extLst>
      <p:ext uri="{BB962C8B-B14F-4D97-AF65-F5344CB8AC3E}">
        <p14:creationId xmlns:p14="http://schemas.microsoft.com/office/powerpoint/2010/main" val="309162614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8DBCD83-8BFE-0B1E-8255-BEF0661A6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MASW-011206 S-parameters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089CCB3-EFCA-11E9-C831-FF5FEB3215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1980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728837-DF61-C280-DD9F-788D52978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MASW-011206 Insertion Loss with Board Loss Included</a:t>
            </a:r>
          </a:p>
        </p:txBody>
      </p:sp>
      <p:graphicFrame>
        <p:nvGraphicFramePr>
          <p:cNvPr id="17" name="Content Placeholder 16">
            <a:extLst>
              <a:ext uri="{FF2B5EF4-FFF2-40B4-BE49-F238E27FC236}">
                <a16:creationId xmlns:a16="http://schemas.microsoft.com/office/drawing/2014/main" id="{03C8F621-46C9-4715-8038-4F7A55FEE274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550863" y="1504950"/>
          <a:ext cx="5357812" cy="4668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ontent Placeholder 17">
            <a:extLst>
              <a:ext uri="{FF2B5EF4-FFF2-40B4-BE49-F238E27FC236}">
                <a16:creationId xmlns:a16="http://schemas.microsoft.com/office/drawing/2014/main" id="{F669729F-9979-4255-86A0-A63B15E42C87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281738" y="1504950"/>
          <a:ext cx="5357812" cy="4668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2051754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F780C6-E593-A386-A896-4FE05F516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t">
            <a:normAutofit/>
          </a:bodyPr>
          <a:lstStyle/>
          <a:p>
            <a:r>
              <a:rPr lang="en-US" sz="2000" dirty="0"/>
              <a:t>MASW-011206</a:t>
            </a:r>
            <a:r>
              <a:rPr lang="en-US" sz="1900" dirty="0"/>
              <a:t> Insertion Loss with Board Loss De-embedded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0FA826DC-404E-B326-DD5C-56CFFF4B707A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US" dirty="0"/>
              <a:t>S21 Measured Insertion Loss – S21 THRU Loss</a:t>
            </a:r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76FA6C4B-82DB-4EBE-B4C1-65CD0A68DE2C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47919607"/>
              </p:ext>
            </p:extLst>
          </p:nvPr>
        </p:nvGraphicFramePr>
        <p:xfrm>
          <a:off x="550863" y="1504950"/>
          <a:ext cx="5357812" cy="4668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ontent Placeholder 19">
            <a:extLst>
              <a:ext uri="{FF2B5EF4-FFF2-40B4-BE49-F238E27FC236}">
                <a16:creationId xmlns:a16="http://schemas.microsoft.com/office/drawing/2014/main" id="{06B3DAF4-B3AE-4E84-8310-617E20D91F07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281738" y="1504950"/>
          <a:ext cx="5357812" cy="4668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6180770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8E1C6-32F9-E563-C827-4D5F46F263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C5940A-9F59-3DE2-B856-20BC727E4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MASW-011206 Isolation with Board Loss Included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4C63D281-8E84-4B45-BCE1-A3D36E3DD607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550863" y="1504950"/>
          <a:ext cx="5357812" cy="4668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FE9E81B8-E239-4EE2-BCF7-54D3A26FE35F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281738" y="1504950"/>
          <a:ext cx="5357812" cy="4668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93863148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A39F4C-35B9-DE3D-B06C-3636DE88C4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43669D-358D-14A7-E24A-E1D8A5BC6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t">
            <a:normAutofit/>
          </a:bodyPr>
          <a:lstStyle/>
          <a:p>
            <a:r>
              <a:rPr lang="en-US" sz="2000" dirty="0"/>
              <a:t>MASW-011206</a:t>
            </a:r>
            <a:r>
              <a:rPr lang="en-US" sz="1900" dirty="0"/>
              <a:t> Isolation with Board Loss De-embedded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B8CD6D8E-D7EC-5E9F-745A-5CD99BBF7886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en-US" dirty="0"/>
              <a:t>S21 Measured Isolation– S21 THRU Loss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9AE70A34-AAD8-4CD9-9E9A-79229719BC5E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550863" y="1504950"/>
          <a:ext cx="5357812" cy="4668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ontent Placeholder 15">
            <a:extLst>
              <a:ext uri="{FF2B5EF4-FFF2-40B4-BE49-F238E27FC236}">
                <a16:creationId xmlns:a16="http://schemas.microsoft.com/office/drawing/2014/main" id="{9AE70A34-AAD8-4CD9-9E9A-79229719BC5E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281738" y="1504950"/>
          <a:ext cx="5357812" cy="4668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41150710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6D0D911-012E-A147-30A5-AD5CEA3A6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MASW-011206 Input Return Loss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64C6D2D5-50C0-2369-3182-B4A8952DC30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50863" y="1504950"/>
          <a:ext cx="11088687" cy="4668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43923274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D788F27-F481-78D3-DAB3-A2DDEF696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Return Loss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49340F6B-1605-42BB-9EA5-9113FBE7A2E6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550863" y="1504950"/>
          <a:ext cx="5357812" cy="4668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473CA98E-CB09-4514-B501-E70EF34034C4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281738" y="1504950"/>
          <a:ext cx="5357812" cy="4668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2440902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MACOM_normal">
  <a:themeElements>
    <a:clrScheme name="MACOM">
      <a:dk1>
        <a:sysClr val="windowText" lastClr="000000"/>
      </a:dk1>
      <a:lt1>
        <a:sysClr val="window" lastClr="FFFFFF"/>
      </a:lt1>
      <a:dk2>
        <a:srgbClr val="00243E"/>
      </a:dk2>
      <a:lt2>
        <a:srgbClr val="FFFFFF"/>
      </a:lt2>
      <a:accent1>
        <a:srgbClr val="005A84"/>
      </a:accent1>
      <a:accent2>
        <a:srgbClr val="0083C2"/>
      </a:accent2>
      <a:accent3>
        <a:srgbClr val="00A5B6"/>
      </a:accent3>
      <a:accent4>
        <a:srgbClr val="6C953C"/>
      </a:accent4>
      <a:accent5>
        <a:srgbClr val="8DC73F"/>
      </a:accent5>
      <a:accent6>
        <a:srgbClr val="DADA56"/>
      </a:accent6>
      <a:hlink>
        <a:srgbClr val="0083C2"/>
      </a:hlink>
      <a:folHlink>
        <a:srgbClr val="77B800"/>
      </a:folHlink>
    </a:clrScheme>
    <a:fontScheme name="MACOM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 w="12700" cap="sq" algn="ctr">
          <a:noFill/>
          <a:miter lim="800000"/>
          <a:headEnd/>
          <a:tailEnd/>
        </a:ln>
        <a:effectLst/>
      </a:spPr>
      <a:bodyPr wrap="square" lIns="0" rIns="0" rtlCol="0" anchor="ctr"/>
      <a:lstStyle>
        <a:defPPr algn="ctr">
          <a:spcBef>
            <a:spcPts val="600"/>
          </a:spcBef>
          <a:defRPr dirty="0" smtClean="0">
            <a:solidFill>
              <a:schemeClr val="bg1"/>
            </a:solidFill>
            <a:latin typeface="+mn-lt"/>
          </a:defRPr>
        </a:defPPr>
      </a:lstStyle>
    </a:spDef>
    <a:lnDef>
      <a:spPr bwMode="auto">
        <a:solidFill>
          <a:schemeClr val="accent2"/>
        </a:solidFill>
        <a:ln w="19050" cap="sq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12700" cap="sq" algn="ctr">
          <a:noFill/>
          <a:miter lim="800000"/>
          <a:headEnd/>
          <a:tailEnd/>
        </a:ln>
        <a:effectLst/>
      </a:spPr>
      <a:bodyPr wrap="square" rtlCol="0" anchor="ctr" anchorCtr="0">
        <a:noAutofit/>
      </a:bodyPr>
      <a:lstStyle>
        <a:defPPr>
          <a:spcBef>
            <a:spcPts val="900"/>
          </a:spcBef>
          <a:defRPr dirty="0" err="1" smtClean="0">
            <a:solidFill>
              <a:schemeClr val="tx2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ACOM_normal" id="{EB6F24E5-006D-465C-AD6A-EE1D9D347F82}" vid="{09C73661-F18E-46A8-9291-74598E19D1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MACOM_normal</Template>
  <TotalTime>255</TotalTime>
  <Words>463</Words>
  <Application>Microsoft Office PowerPoint</Application>
  <PresentationFormat>Widescreen</PresentationFormat>
  <Paragraphs>80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Arial Black</vt:lpstr>
      <vt:lpstr>MACOM_normal</vt:lpstr>
      <vt:lpstr>MASW-011206 S-parameters</vt:lpstr>
      <vt:lpstr>Testing Overview</vt:lpstr>
      <vt:lpstr>MASW-011206 S-parameters</vt:lpstr>
      <vt:lpstr>MASW-011206 Insertion Loss with Board Loss Included</vt:lpstr>
      <vt:lpstr>MASW-011206 Insertion Loss with Board Loss De-embedded</vt:lpstr>
      <vt:lpstr>MASW-011206 Isolation with Board Loss Included</vt:lpstr>
      <vt:lpstr>MASW-011206 Isolation with Board Loss De-embedded</vt:lpstr>
      <vt:lpstr>MASW-011206 Input Return Loss</vt:lpstr>
      <vt:lpstr>Output Return Loss</vt:lpstr>
      <vt:lpstr>THRU S-parameters</vt:lpstr>
      <vt:lpstr>THRU Insertion Loss</vt:lpstr>
      <vt:lpstr>THRU Return Loss</vt:lpstr>
    </vt:vector>
  </TitlesOfParts>
  <Company>Macom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Phan</dc:creator>
  <cp:lastModifiedBy>John Phan</cp:lastModifiedBy>
  <cp:revision>3</cp:revision>
  <dcterms:created xsi:type="dcterms:W3CDTF">2025-02-04T14:12:12Z</dcterms:created>
  <dcterms:modified xsi:type="dcterms:W3CDTF">2025-03-20T17:49:17Z</dcterms:modified>
</cp:coreProperties>
</file>